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8"/>
  </p:notesMasterIdLst>
  <p:sldIdLst>
    <p:sldId id="256" r:id="rId2"/>
    <p:sldId id="257" r:id="rId3"/>
    <p:sldId id="258" r:id="rId4"/>
    <p:sldId id="259" r:id="rId5"/>
    <p:sldId id="260" r:id="rId6"/>
    <p:sldId id="261" r:id="rId7"/>
  </p:sldIdLst>
  <p:sldSz cx="12252325" cy="6858000"/>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E00"/>
    <a:srgbClr val="5F7791"/>
    <a:srgbClr val="5F77B0"/>
    <a:srgbClr val="D05400"/>
    <a:srgbClr val="FD450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02" y="792"/>
      </p:cViewPr>
      <p:guideLst>
        <p:guide orient="horz" pos="2160"/>
        <p:guide pos="38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4/17/2015</a:t>
            </a:fld>
            <a:endParaRPr lang="en-US"/>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a:p>
        </p:txBody>
      </p:sp>
    </p:spTree>
    <p:extLst>
      <p:ext uri="{BB962C8B-B14F-4D97-AF65-F5344CB8AC3E}">
        <p14:creationId xmlns:p14="http://schemas.microsoft.com/office/powerpoint/2010/main" val="899450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50D5753-8566-43C5-9688-78BBE69E84E6}" type="slidenum">
              <a:rPr lang="en-US" smtClean="0"/>
              <a:pPr/>
              <a:t>6</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65053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918925" y="990601"/>
            <a:ext cx="10414476"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837849" y="3657601"/>
            <a:ext cx="8576628"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2F59A10B-A1F0-4187-BCCB-867634FF889E}"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05527043-1684-4073-8C4B-EA8752B85AE6}"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2936" y="274639"/>
            <a:ext cx="275677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2616" y="274639"/>
            <a:ext cx="806611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591B6C1A-54DD-4B6D-939A-0690C8E609A8}"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FE3121E4-D9F9-436F-8DE3-3A75D6C3DC19}"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63DA6F0B-BF1E-4931-ABF3-36E1D8564FB5}"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967849" y="2685392"/>
            <a:ext cx="10414476" cy="3112843"/>
          </a:xfrm>
        </p:spPr>
        <p:txBody>
          <a:bodyPr anchor="t"/>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967849" y="1128932"/>
            <a:ext cx="10414476"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F30E791B-A238-497D-A390-7E6B730ABD3C}"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612616"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6228265"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AC732ADB-E5DB-40EB-BC9A-85A6ABDA0FE7}"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612616" y="1535113"/>
            <a:ext cx="5413571"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612616" y="2174875"/>
            <a:ext cx="54135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6224012" y="1535113"/>
            <a:ext cx="541569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6224012" y="2174875"/>
            <a:ext cx="541569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p:cNvSpPr>
          <p:nvPr>
            <p:ph type="dt" sz="half" idx="10"/>
          </p:nvPr>
        </p:nvSpPr>
        <p:spPr/>
        <p:txBody>
          <a:bodyPr/>
          <a:lstStyle>
            <a:lvl1pPr>
              <a:defRPr/>
            </a:lvl1pPr>
          </a:lstStyle>
          <a:p>
            <a:pPr>
              <a:defRPr/>
            </a:pPr>
            <a:endParaRPr/>
          </a:p>
        </p:txBody>
      </p:sp>
      <p:sp>
        <p:nvSpPr>
          <p:cNvPr id="8" name="Rectangle 18"/>
          <p:cNvSpPr>
            <a:spLocks noGrp="1"/>
          </p:cNvSpPr>
          <p:nvPr>
            <p:ph type="ftr" sz="quarter" idx="11"/>
          </p:nvPr>
        </p:nvSpPr>
        <p:spPr/>
        <p:txBody>
          <a:bodyPr/>
          <a:lstStyle>
            <a:lvl1pPr>
              <a:defRPr/>
            </a:lvl1pPr>
          </a:lstStyle>
          <a:p>
            <a:pPr>
              <a:defRPr/>
            </a:pPr>
            <a:endParaRPr/>
          </a:p>
        </p:txBody>
      </p:sp>
      <p:sp>
        <p:nvSpPr>
          <p:cNvPr id="9" name="Rectangle 15"/>
          <p:cNvSpPr>
            <a:spLocks noGrp="1"/>
          </p:cNvSpPr>
          <p:nvPr>
            <p:ph type="sldNum" sz="quarter" idx="12"/>
          </p:nvPr>
        </p:nvSpPr>
        <p:spPr/>
        <p:txBody>
          <a:bodyPr/>
          <a:lstStyle>
            <a:lvl1pPr>
              <a:defRPr/>
            </a:lvl1pPr>
          </a:lstStyle>
          <a:p>
            <a:pPr>
              <a:defRPr/>
            </a:pPr>
            <a:fld id="{964209AD-792D-4EB8-876F-C5A406CF1B7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endParaRPr/>
          </a:p>
        </p:txBody>
      </p:sp>
      <p:sp>
        <p:nvSpPr>
          <p:cNvPr id="4" name="Rectangle 18"/>
          <p:cNvSpPr>
            <a:spLocks noGrp="1"/>
          </p:cNvSpPr>
          <p:nvPr>
            <p:ph type="ftr" sz="quarter" idx="11"/>
          </p:nvPr>
        </p:nvSpPr>
        <p:spPr/>
        <p:txBody>
          <a:bodyPr/>
          <a:lstStyle>
            <a:lvl1pPr>
              <a:defRPr/>
            </a:lvl1pPr>
          </a:lstStyle>
          <a:p>
            <a:pPr>
              <a:defRPr/>
            </a:pPr>
            <a:endParaRPr/>
          </a:p>
        </p:txBody>
      </p:sp>
      <p:sp>
        <p:nvSpPr>
          <p:cNvPr id="5" name="Rectangle 15"/>
          <p:cNvSpPr>
            <a:spLocks noGrp="1"/>
          </p:cNvSpPr>
          <p:nvPr>
            <p:ph type="sldNum" sz="quarter" idx="12"/>
          </p:nvPr>
        </p:nvSpPr>
        <p:spPr/>
        <p:txBody>
          <a:bodyPr/>
          <a:lstStyle>
            <a:lvl1pPr>
              <a:defRPr/>
            </a:lvl1pPr>
          </a:lstStyle>
          <a:p>
            <a:pPr>
              <a:defRPr/>
            </a:pPr>
            <a:fld id="{00572EF5-C9FF-4004-8754-7CEC3EF9E6DC}"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p:cNvSpPr>
          <p:nvPr>
            <p:ph type="dt" sz="half" idx="10"/>
          </p:nvPr>
        </p:nvSpPr>
        <p:spPr/>
        <p:txBody>
          <a:bodyPr/>
          <a:lstStyle>
            <a:lvl1pPr>
              <a:defRPr/>
            </a:lvl1pPr>
          </a:lstStyle>
          <a:p>
            <a:pPr>
              <a:defRPr/>
            </a:pPr>
            <a:endParaRPr/>
          </a:p>
        </p:txBody>
      </p:sp>
      <p:sp>
        <p:nvSpPr>
          <p:cNvPr id="3" name="Rectangle 18"/>
          <p:cNvSpPr>
            <a:spLocks noGrp="1"/>
          </p:cNvSpPr>
          <p:nvPr>
            <p:ph type="ftr" sz="quarter" idx="11"/>
          </p:nvPr>
        </p:nvSpPr>
        <p:spPr/>
        <p:txBody>
          <a:bodyPr/>
          <a:lstStyle>
            <a:lvl1pPr>
              <a:defRPr/>
            </a:lvl1pPr>
          </a:lstStyle>
          <a:p>
            <a:pPr>
              <a:defRPr/>
            </a:pPr>
            <a:endParaRPr/>
          </a:p>
        </p:txBody>
      </p:sp>
      <p:sp>
        <p:nvSpPr>
          <p:cNvPr id="4" name="Rectangle 15"/>
          <p:cNvSpPr>
            <a:spLocks noGrp="1"/>
          </p:cNvSpPr>
          <p:nvPr>
            <p:ph type="sldNum" sz="quarter" idx="12"/>
          </p:nvPr>
        </p:nvSpPr>
        <p:spPr/>
        <p:txBody>
          <a:bodyPr/>
          <a:lstStyle>
            <a:lvl1pPr>
              <a:defRPr/>
            </a:lvl1pPr>
          </a:lstStyle>
          <a:p>
            <a:pPr>
              <a:defRPr/>
            </a:pPr>
            <a:fld id="{3118A948-413C-4CD4-8F47-F80B698694E9}"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612617" y="273050"/>
            <a:ext cx="4030931"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4790319" y="273051"/>
            <a:ext cx="684939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612617" y="1435101"/>
            <a:ext cx="4030931"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74AF8974-0888-486C-BE69-2CE07F42487E}"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974725" y="1062038"/>
            <a:ext cx="61626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7389095" y="4343400"/>
            <a:ext cx="4084108"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991073" y="1222657"/>
            <a:ext cx="6130988"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en-US" noProof="0" smtClean="0"/>
              <a:t>Click icon to add picture</a:t>
            </a:r>
            <a:endParaRPr lang="en-US" noProof="0" dirty="0"/>
          </a:p>
        </p:txBody>
      </p:sp>
      <p:sp>
        <p:nvSpPr>
          <p:cNvPr id="4" name="Rectangle 4"/>
          <p:cNvSpPr>
            <a:spLocks noGrp="1"/>
          </p:cNvSpPr>
          <p:nvPr>
            <p:ph type="body" sz="half" idx="2"/>
          </p:nvPr>
        </p:nvSpPr>
        <p:spPr>
          <a:xfrm>
            <a:off x="7389095" y="1371600"/>
            <a:ext cx="4080024"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6" name="Rectangle 5"/>
          <p:cNvSpPr>
            <a:spLocks noGrp="1"/>
          </p:cNvSpPr>
          <p:nvPr>
            <p:ph type="dt" sz="half" idx="10"/>
          </p:nvPr>
        </p:nvSpPr>
        <p:spPr/>
        <p:txBody>
          <a:bodyPr/>
          <a:lstStyle>
            <a:lvl1pPr>
              <a:defRPr/>
            </a:lvl1pPr>
          </a:lstStyle>
          <a:p>
            <a:pPr>
              <a:defRPr/>
            </a:pPr>
            <a:endParaRPr/>
          </a:p>
        </p:txBody>
      </p:sp>
      <p:sp>
        <p:nvSpPr>
          <p:cNvPr id="7" name="Rectangle 6"/>
          <p:cNvSpPr>
            <a:spLocks noGrp="1"/>
          </p:cNvSpPr>
          <p:nvPr>
            <p:ph type="ftr" sz="quarter" idx="11"/>
          </p:nvPr>
        </p:nvSpPr>
        <p:spPr/>
        <p:txBody>
          <a:bodyPr/>
          <a:lstStyle>
            <a:lvl1pPr>
              <a:defRPr/>
            </a:lvl1pPr>
          </a:lstStyle>
          <a:p>
            <a:pPr>
              <a:defRPr/>
            </a:pPr>
            <a:endParaRPr/>
          </a:p>
        </p:txBody>
      </p:sp>
      <p:sp>
        <p:nvSpPr>
          <p:cNvPr id="8" name="Rectangle 7"/>
          <p:cNvSpPr>
            <a:spLocks noGrp="1"/>
          </p:cNvSpPr>
          <p:nvPr>
            <p:ph type="sldNum" sz="quarter" idx="12"/>
          </p:nvPr>
        </p:nvSpPr>
        <p:spPr/>
        <p:txBody>
          <a:bodyPr/>
          <a:lstStyle>
            <a:lvl1pPr>
              <a:defRPr/>
            </a:lvl1pPr>
          </a:lstStyle>
          <a:p>
            <a:pPr>
              <a:defRPr/>
            </a:pPr>
            <a:fld id="{379F384A-67F7-4B93-890D-3B6783F1244F}"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612775" y="304800"/>
            <a:ext cx="11026775"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1027" name="Rectangle 11"/>
          <p:cNvSpPr>
            <a:spLocks noGrp="1"/>
          </p:cNvSpPr>
          <p:nvPr>
            <p:ph type="body" idx="1"/>
          </p:nvPr>
        </p:nvSpPr>
        <p:spPr bwMode="auto">
          <a:xfrm>
            <a:off x="612775" y="1600200"/>
            <a:ext cx="11026775" cy="4525963"/>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Rectangle 22"/>
          <p:cNvSpPr>
            <a:spLocks noGrp="1"/>
          </p:cNvSpPr>
          <p:nvPr>
            <p:ph type="dt" sz="half" idx="2"/>
          </p:nvPr>
        </p:nvSpPr>
        <p:spPr>
          <a:xfrm>
            <a:off x="612775" y="6245225"/>
            <a:ext cx="2859088" cy="476250"/>
          </a:xfrm>
          <a:prstGeom prst="rect">
            <a:avLst/>
          </a:prstGeom>
        </p:spPr>
        <p:txBody>
          <a:bodyPr anchor="b" anchorCtr="0"/>
          <a:lstStyle>
            <a:lvl1pPr>
              <a:defRPr lang="en-US" sz="1200">
                <a:solidFill>
                  <a:schemeClr val="tx2"/>
                </a:solidFill>
                <a:latin typeface="+mn-lt"/>
                <a:ea typeface="+mn-lt"/>
                <a:cs typeface="+mn-lt"/>
              </a:defRPr>
            </a:lvl1pPr>
          </a:lstStyle>
          <a:p>
            <a:pPr>
              <a:defRPr/>
            </a:pPr>
            <a:endParaRPr/>
          </a:p>
        </p:txBody>
      </p:sp>
      <p:sp>
        <p:nvSpPr>
          <p:cNvPr id="18" name="Rectangle 18"/>
          <p:cNvSpPr>
            <a:spLocks noGrp="1"/>
          </p:cNvSpPr>
          <p:nvPr>
            <p:ph type="ftr" sz="quarter" idx="3"/>
          </p:nvPr>
        </p:nvSpPr>
        <p:spPr>
          <a:xfrm>
            <a:off x="4186238" y="6245225"/>
            <a:ext cx="3879850" cy="476250"/>
          </a:xfrm>
          <a:prstGeom prst="rect">
            <a:avLst/>
          </a:prstGeom>
        </p:spPr>
        <p:txBody>
          <a:bodyPr anchor="b" anchorCtr="0"/>
          <a:lstStyle>
            <a:lvl1pPr algn="ctr">
              <a:defRPr lang="en-US" sz="1200">
                <a:solidFill>
                  <a:schemeClr val="tx2"/>
                </a:solidFill>
                <a:latin typeface="+mn-lt"/>
                <a:ea typeface="+mn-lt"/>
                <a:cs typeface="+mn-lt"/>
              </a:defRPr>
            </a:lvl1pPr>
          </a:lstStyle>
          <a:p>
            <a:pPr>
              <a:defRPr/>
            </a:pPr>
            <a:endParaRPr/>
          </a:p>
        </p:txBody>
      </p:sp>
      <p:sp>
        <p:nvSpPr>
          <p:cNvPr id="13" name="Rectangle 15"/>
          <p:cNvSpPr>
            <a:spLocks noGrp="1"/>
          </p:cNvSpPr>
          <p:nvPr>
            <p:ph type="sldNum" sz="quarter" idx="4"/>
          </p:nvPr>
        </p:nvSpPr>
        <p:spPr>
          <a:xfrm>
            <a:off x="8780463" y="6245225"/>
            <a:ext cx="2859087" cy="476250"/>
          </a:xfrm>
          <a:prstGeom prst="rect">
            <a:avLst/>
          </a:prstGeom>
        </p:spPr>
        <p:txBody>
          <a:bodyPr anchor="b" anchorCtr="0"/>
          <a:lstStyle>
            <a:lvl1pPr algn="r">
              <a:defRPr lang="en-US" sz="1200">
                <a:solidFill>
                  <a:schemeClr val="tx2"/>
                </a:solidFill>
                <a:latin typeface="+mn-lt"/>
                <a:ea typeface="+mn-lt"/>
                <a:cs typeface="+mn-lt"/>
              </a:defRPr>
            </a:lvl1pPr>
          </a:lstStyle>
          <a:p>
            <a:pPr>
              <a:defRPr/>
            </a:pPr>
            <a:fld id="{56751BC0-EFD2-4ACE-A731-D7145E2EF275}"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9" r:id="rId9"/>
    <p:sldLayoutId id="2147483884" r:id="rId10"/>
    <p:sldLayoutId id="2147483885" r:id="rId11"/>
    <p:sldLayoutId id="2147483886" r:id="rId12"/>
    <p:sldLayoutId id="2147483887" r:id="rId13"/>
    <p:sldLayoutId id="2147483888" r:id="rId14"/>
  </p:sldLayoutIdLst>
  <p:txStyles>
    <p:titleStyle>
      <a:defPPr>
        <a:defRPr sz="4400">
          <a:solidFill>
            <a:schemeClr val="tx2">
              <a:shade val="85000"/>
              <a:satMod val="150000"/>
            </a:schemeClr>
          </a:solidFill>
          <a:latin typeface="+mj-lt"/>
          <a:ea typeface="+mj-ea"/>
          <a:cs typeface="+mj-cs"/>
        </a:defRPr>
      </a:defPPr>
      <a:lvl1pPr algn="ctr" rtl="0" eaLnBrk="0" fontAlgn="base" hangingPunct="0">
        <a:spcBef>
          <a:spcPct val="0"/>
        </a:spcBef>
        <a:spcAft>
          <a:spcPct val="0"/>
        </a:spcAft>
        <a:defRPr lang="en-US" sz="4800" b="1" kern="1200" dirty="0">
          <a:solidFill>
            <a:srgbClr val="40526F"/>
          </a:solidFill>
          <a:effectLst>
            <a:outerShdw blurRad="63500" dist="38100" dir="8220000" algn="tl" rotWithShape="0">
              <a:srgbClr val="000000">
                <a:alpha val="30000"/>
              </a:srgbClr>
            </a:outerShdw>
          </a:effectLst>
          <a:latin typeface="+mj-lt"/>
          <a:ea typeface="+mj-lt"/>
          <a:cs typeface="+mj-lt"/>
        </a:defRPr>
      </a:lvl1pPr>
      <a:lvl2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2pPr>
      <a:lvl3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3pPr>
      <a:lvl4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4pPr>
      <a:lvl5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marL="342900" indent="-615950" algn="l" rtl="0" eaLnBrk="0" fontAlgn="base" hangingPunct="0">
        <a:spcBef>
          <a:spcPct val="20000"/>
        </a:spcBef>
        <a:spcAft>
          <a:spcPct val="0"/>
        </a:spcAft>
        <a:buClr>
          <a:schemeClr val="accent1"/>
        </a:buClr>
        <a:buSzPct val="80000"/>
        <a:buFont typeface="Wingdings 2" pitchFamily="18" charset="2"/>
        <a:buChar char=""/>
        <a:defRPr sz="2800">
          <a:solidFill>
            <a:schemeClr val="tx1"/>
          </a:solidFill>
          <a:latin typeface="+mn-lt"/>
          <a:ea typeface="+mn-lt"/>
          <a:cs typeface="+mn-lt"/>
        </a:defRPr>
      </a:lvl1pPr>
      <a:lvl2pPr marL="557213" indent="-228600" algn="l" rtl="0" eaLnBrk="0" fontAlgn="base" hangingPunct="0">
        <a:spcBef>
          <a:spcPct val="20000"/>
        </a:spcBef>
        <a:spcAft>
          <a:spcPct val="0"/>
        </a:spcAft>
        <a:buClr>
          <a:schemeClr val="tx2"/>
        </a:buClr>
        <a:buFont typeface="Wingdings 2" pitchFamily="18" charset="2"/>
        <a:buChar char=""/>
        <a:defRPr sz="2200">
          <a:solidFill>
            <a:schemeClr val="tx1"/>
          </a:solidFill>
          <a:latin typeface="+mn-lt"/>
          <a:ea typeface="+mn-lt"/>
          <a:cs typeface="+mn-lt"/>
        </a:defRPr>
      </a:lvl2pPr>
      <a:lvl3pPr marL="812800" indent="-228600" algn="l" rtl="0" eaLnBrk="0" fontAlgn="base" hangingPunct="0">
        <a:spcBef>
          <a:spcPct val="20000"/>
        </a:spcBef>
        <a:spcAft>
          <a:spcPct val="0"/>
        </a:spcAft>
        <a:buClr>
          <a:schemeClr val="accent1"/>
        </a:buClr>
        <a:buFont typeface="Wingdings 2" pitchFamily="18" charset="2"/>
        <a:buChar char=""/>
        <a:defRPr sz="2000">
          <a:solidFill>
            <a:schemeClr val="tx1"/>
          </a:solidFill>
          <a:latin typeface="+mn-lt"/>
          <a:ea typeface="+mn-lt"/>
          <a:cs typeface="+mn-lt"/>
        </a:defRPr>
      </a:lvl3pPr>
      <a:lvl4pPr marL="1068388" indent="-228600" algn="l" rtl="0" eaLnBrk="0" fontAlgn="base" hangingPunct="0">
        <a:spcBef>
          <a:spcPct val="20000"/>
        </a:spcBef>
        <a:spcAft>
          <a:spcPct val="0"/>
        </a:spcAft>
        <a:buClr>
          <a:schemeClr val="tx2"/>
        </a:buClr>
        <a:buFont typeface="Wingdings 2" pitchFamily="18" charset="2"/>
        <a:buChar char=""/>
        <a:defRPr>
          <a:solidFill>
            <a:schemeClr val="tx1"/>
          </a:solidFill>
          <a:latin typeface="+mn-lt"/>
          <a:ea typeface="+mn-lt"/>
          <a:cs typeface="+mn-lt"/>
        </a:defRPr>
      </a:lvl4pPr>
      <a:lvl5pPr marL="1316038" indent="-228600" algn="l" rtl="0" eaLnBrk="0" fontAlgn="base" hangingPunct="0">
        <a:spcBef>
          <a:spcPct val="20000"/>
        </a:spcBef>
        <a:spcAft>
          <a:spcPct val="0"/>
        </a:spcAft>
        <a:buClr>
          <a:schemeClr val="accent1"/>
        </a:buClr>
        <a:buFont typeface="Wingdings 2"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loc.gov/teachers/copyrightmystery/" TargetMode="External"/><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12.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slide" Target="slide3.xm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slide" Target="slide4.xml"/><Relationship Id="rId3" Type="http://schemas.openxmlformats.org/officeDocument/2006/relationships/hyperlink" Target="http://www.copyrightkids.org/" TargetMode="External"/><Relationship Id="rId7" Type="http://schemas.openxmlformats.org/officeDocument/2006/relationships/hyperlink" Target="http://www.easybib.com/" TargetMode="External"/><Relationship Id="rId12" Type="http://schemas.openxmlformats.org/officeDocument/2006/relationships/slide" Target="slide5.xml"/><Relationship Id="rId2" Type="http://schemas.openxmlformats.org/officeDocument/2006/relationships/hyperlink" Target="http://www.loc.gov/teachers/copyrightmystery/" TargetMode="External"/><Relationship Id="rId1" Type="http://schemas.openxmlformats.org/officeDocument/2006/relationships/slideLayout" Target="../slideLayouts/slideLayout12.xml"/><Relationship Id="rId6" Type="http://schemas.openxmlformats.org/officeDocument/2006/relationships/hyperlink" Target="https://sites.google.com/site/roeperchildrenslibrary/citations-copyright/creative-commons" TargetMode="External"/><Relationship Id="rId11" Type="http://schemas.openxmlformats.org/officeDocument/2006/relationships/slide" Target="slide6.xml"/><Relationship Id="rId5" Type="http://schemas.openxmlformats.org/officeDocument/2006/relationships/hyperlink" Target="http://kidshealth.org/kid/feeling/school/plagiarism.html" TargetMode="External"/><Relationship Id="rId15" Type="http://schemas.openxmlformats.org/officeDocument/2006/relationships/hyperlink" Target="http://www.clipartbest.com/" TargetMode="External"/><Relationship Id="rId10" Type="http://schemas.openxmlformats.org/officeDocument/2006/relationships/slide" Target="slide3.xml"/><Relationship Id="rId4" Type="http://schemas.openxmlformats.org/officeDocument/2006/relationships/hyperlink" Target="http://www.cyberbee.com/cb_copyright.swf" TargetMode="External"/><Relationship Id="rId9" Type="http://schemas.openxmlformats.org/officeDocument/2006/relationships/slide" Target="slide2.xml"/><Relationship Id="rId1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image" Target="../media/image3.jpeg"/><Relationship Id="rId3" Type="http://schemas.openxmlformats.org/officeDocument/2006/relationships/hyperlink" Target="http://content.easybib.com/citation-guides/" TargetMode="External"/><Relationship Id="rId7" Type="http://schemas.openxmlformats.org/officeDocument/2006/relationships/slide" Target="slide3.xml"/><Relationship Id="rId12" Type="http://schemas.openxmlformats.org/officeDocument/2006/relationships/hyperlink" Target="http://www.google.com/url?sa=i&amp;rct=j&amp;q=&amp;esrc=s&amp;frm=1&amp;source=images&amp;cd=&amp;cad=rja&amp;uact=8&amp;docid=WlBYWZREo6U06M&amp;tbnid=s6AenZfptmiNvM:&amp;ved=0CAUQjRw&amp;url=http://www.verticalmeasures.com/ppc-advertising/copyright-infringement-can-now-affect-your-ranking-on-google/&amp;ei=Ls1KU7uZJZSX0gHzj4DwCg&amp;bvm=bv.64542518,d.dmQ&amp;psig=AFQjCNHo7uk8y7CUTvsMlDIM9xfq9nJO0A&amp;ust=1397497513731781" TargetMode="External"/><Relationship Id="rId2" Type="http://schemas.openxmlformats.org/officeDocument/2006/relationships/hyperlink" Target="http://www.easybib.com/" TargetMode="External"/><Relationship Id="rId1" Type="http://schemas.openxmlformats.org/officeDocument/2006/relationships/slideLayout" Target="../slideLayouts/slideLayout12.xml"/><Relationship Id="rId6" Type="http://schemas.openxmlformats.org/officeDocument/2006/relationships/slide" Target="slide2.xml"/><Relationship Id="rId11" Type="http://schemas.openxmlformats.org/officeDocument/2006/relationships/hyperlink" Target="http://www.verticalmeasures.com/ppc-advertising/copyright-infringement-can-now-affect-your-ranking-on-google/" TargetMode="External"/><Relationship Id="rId5" Type="http://schemas.openxmlformats.org/officeDocument/2006/relationships/slide" Target="slide1.xml"/><Relationship Id="rId10" Type="http://schemas.openxmlformats.org/officeDocument/2006/relationships/slide" Target="slide4.xml"/><Relationship Id="rId4" Type="http://schemas.openxmlformats.org/officeDocument/2006/relationships/hyperlink" Target="http://www.bcps.org/offices/lis/models/slamdunks/creativecredit/LMG5U1L6SR2_organizer.docx" TargetMode="External"/><Relationship Id="rId9" Type="http://schemas.openxmlformats.org/officeDocument/2006/relationships/slide" Target="slide5.xml"/></Relationships>
</file>

<file path=ppt/slides/_rels/slide4.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image" Target="../media/image4.png"/><Relationship Id="rId3" Type="http://schemas.openxmlformats.org/officeDocument/2006/relationships/hyperlink" Target="http://prezi.com/" TargetMode="External"/><Relationship Id="rId7" Type="http://schemas.openxmlformats.org/officeDocument/2006/relationships/slide" Target="slide3.xml"/><Relationship Id="rId12" Type="http://schemas.openxmlformats.org/officeDocument/2006/relationships/hyperlink" Target="http://www.google.com/url?sa=i&amp;rct=j&amp;q=&amp;esrc=s&amp;frm=1&amp;source=images&amp;cd=&amp;cad=rja&amp;uact=8&amp;docid=JSBCc82J6AlD0M&amp;tbnid=2LWgu0Uq4JjcvM:&amp;ved=0CAUQjRw&amp;url=http://www.keepcalm-o-matic.co.uk/p/respect-copyright-and-don-t-plagiarize/&amp;ei=ur1LU9f1I8OW0AHf3YDYCQ&amp;bvm=bv.64542518,d.dmQ&amp;psig=AFQjCNHVzkkIVWY5rv0Il-TCbguLWWU5Qg&amp;ust=1397559048090399" TargetMode="External"/><Relationship Id="rId2" Type="http://schemas.openxmlformats.org/officeDocument/2006/relationships/hyperlink" Target="https://www.wixie.com/" TargetMode="External"/><Relationship Id="rId1" Type="http://schemas.openxmlformats.org/officeDocument/2006/relationships/slideLayout" Target="../slideLayouts/slideLayout13.xml"/><Relationship Id="rId6" Type="http://schemas.openxmlformats.org/officeDocument/2006/relationships/slide" Target="slide2.xml"/><Relationship Id="rId11" Type="http://schemas.openxmlformats.org/officeDocument/2006/relationships/hyperlink" Target="http://www.keepcalm-o-matic.co.uk/p/respect-copyright-and-don-t-plagiarize/" TargetMode="External"/><Relationship Id="rId5" Type="http://schemas.openxmlformats.org/officeDocument/2006/relationships/slide" Target="slide1.xml"/><Relationship Id="rId10" Type="http://schemas.openxmlformats.org/officeDocument/2006/relationships/slide" Target="slide4.xml"/><Relationship Id="rId4" Type="http://schemas.openxmlformats.org/officeDocument/2006/relationships/hyperlink" Target="http://www.bcps.org/offices/lis/models/slamdunks/creativecredit/LMG5U1L6SR3_rubric.docx" TargetMode="External"/><Relationship Id="rId9" Type="http://schemas.openxmlformats.org/officeDocument/2006/relationships/slide" Target="slide5.xml"/><Relationship Id="rId14" Type="http://schemas.openxmlformats.org/officeDocument/2006/relationships/hyperlink" Target="http://www.google.com/url?sa=i&amp;rct=j&amp;q=&amp;esrc=s&amp;frm=1&amp;source=images&amp;cd=&amp;cad=rja&amp;uact=8&amp;docid=GaZtmyWOz_CfQM&amp;tbnid=85eAyMRiOjOMDM:&amp;ved=0CAUQjRw&amp;url=http://www.pinterest.com/pin/247416573249740684/&amp;ei=r75LU_TyK6bx0gH_toCQAg&amp;bvm=bv.64542518,d.dmQ&amp;psig=AFQjCNEfcXt3yB8KsbuZhL8EjPD59AKJ2Q&amp;ust=1397559302743276" TargetMode="External"/></Relationships>
</file>

<file path=ppt/slides/_rels/slide5.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image" Target="../media/image5.gif"/><Relationship Id="rId3" Type="http://schemas.openxmlformats.org/officeDocument/2006/relationships/hyperlink" Target="https://www.youtube.com/watch?feature=player_embedded&amp;v=0QiO_H0-ok8" TargetMode="External"/><Relationship Id="rId7" Type="http://schemas.openxmlformats.org/officeDocument/2006/relationships/slide" Target="slide2.xml"/><Relationship Id="rId12" Type="http://schemas.openxmlformats.org/officeDocument/2006/relationships/hyperlink" Target="http://www.plagiarismchecker.net/" TargetMode="External"/><Relationship Id="rId2" Type="http://schemas.openxmlformats.org/officeDocument/2006/relationships/hyperlink" Target="https://www.youtube.com/watch?feature=player_embedded&amp;v=CJn_jC4FNDo" TargetMode="External"/><Relationship Id="rId1" Type="http://schemas.openxmlformats.org/officeDocument/2006/relationships/slideLayout" Target="../slideLayouts/slideLayout14.xml"/><Relationship Id="rId6" Type="http://schemas.openxmlformats.org/officeDocument/2006/relationships/slide" Target="slide1.xml"/><Relationship Id="rId11" Type="http://schemas.openxmlformats.org/officeDocument/2006/relationships/slide" Target="slide4.xml"/><Relationship Id="rId5" Type="http://schemas.openxmlformats.org/officeDocument/2006/relationships/hyperlink" Target="http://www.thinkuknow.co.uk/8_10/cybercafe/" TargetMode="External"/><Relationship Id="rId10" Type="http://schemas.openxmlformats.org/officeDocument/2006/relationships/slide" Target="slide5.xml"/><Relationship Id="rId4" Type="http://schemas.openxmlformats.org/officeDocument/2006/relationships/hyperlink" Target="http://pbskids.org/webonauts/" TargetMode="External"/><Relationship Id="rId9" Type="http://schemas.openxmlformats.org/officeDocument/2006/relationships/slide" Target="slide6.xml"/></Relationships>
</file>

<file path=ppt/slides/_rels/slide6.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www.mdk12.org/instruction/commoncore/index.html" TargetMode="External"/><Relationship Id="rId7" Type="http://schemas.openxmlformats.org/officeDocument/2006/relationships/slide" Target="slide1.xml"/><Relationship Id="rId12"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www.bcps.org/offices/lis/models/tips/styles.html" TargetMode="External"/><Relationship Id="rId11" Type="http://schemas.openxmlformats.org/officeDocument/2006/relationships/slide" Target="slide5.xml"/><Relationship Id="rId5" Type="http://schemas.openxmlformats.org/officeDocument/2006/relationships/hyperlink" Target="http://www.iste.org/docs/pdfs/nets-s-standards.pdf?sfvrsn=2" TargetMode="External"/><Relationship Id="rId10" Type="http://schemas.openxmlformats.org/officeDocument/2006/relationships/slide" Target="slide6.xml"/><Relationship Id="rId4" Type="http://schemas.openxmlformats.org/officeDocument/2006/relationships/hyperlink" Target="http://www.ala.org/ala/mgrps/divs/aasl/guidelinesandstandards/learningstandards/AASL_LearningStandards.pdf" TargetMode="External"/><Relationship Id="rId9"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title"/>
          </p:nvPr>
        </p:nvSpPr>
        <p:spPr>
          <a:xfrm>
            <a:off x="182562" y="685800"/>
            <a:ext cx="31242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1. </a:t>
            </a:r>
            <a:r>
              <a:rPr sz="2800" dirty="0" smtClean="0">
                <a:solidFill>
                  <a:schemeClr val="tx2">
                    <a:shade val="85000"/>
                    <a:satMod val="150000"/>
                  </a:schemeClr>
                </a:solidFill>
              </a:rPr>
              <a:t>Question</a:t>
            </a:r>
            <a:endParaRPr sz="2800" dirty="0">
              <a:solidFill>
                <a:schemeClr val="tx2">
                  <a:shade val="85000"/>
                  <a:satMod val="150000"/>
                </a:schemeClr>
              </a:solidFill>
            </a:endParaRPr>
          </a:p>
        </p:txBody>
      </p:sp>
      <p:sp>
        <p:nvSpPr>
          <p:cNvPr id="2058" name="Rectangle 10"/>
          <p:cNvSpPr>
            <a:spLocks noGrp="1" noChangeArrowheads="1"/>
          </p:cNvSpPr>
          <p:nvPr>
            <p:ph type="body" sz="half" idx="1"/>
          </p:nvPr>
        </p:nvSpPr>
        <p:spPr>
          <a:xfrm>
            <a:off x="487362" y="1447800"/>
            <a:ext cx="4571999" cy="3886200"/>
          </a:xfrm>
        </p:spPr>
        <p:txBody>
          <a:bodyPr>
            <a:normAutofit/>
          </a:bodyPr>
          <a:lstStyle/>
          <a:p>
            <a:pPr>
              <a:lnSpc>
                <a:spcPct val="90000"/>
              </a:lnSpc>
              <a:buFontTx/>
              <a:buNone/>
              <a:defRPr/>
            </a:pPr>
            <a:endParaRPr lang="en-US" sz="2000" dirty="0" smtClean="0"/>
          </a:p>
          <a:p>
            <a:pPr>
              <a:lnSpc>
                <a:spcPct val="90000"/>
              </a:lnSpc>
              <a:buFontTx/>
              <a:buNone/>
              <a:defRPr/>
            </a:pPr>
            <a:r>
              <a:rPr lang="en-US" sz="2000" dirty="0" smtClean="0"/>
              <a:t>Have you ever created something like a story, song, or picture?  How would you feel if someone took your hard work and said it was theirs?</a:t>
            </a:r>
          </a:p>
          <a:p>
            <a:pPr>
              <a:lnSpc>
                <a:spcPct val="90000"/>
              </a:lnSpc>
              <a:buFontTx/>
              <a:buNone/>
              <a:defRPr/>
            </a:pPr>
            <a:endParaRPr lang="en-US" sz="2000" dirty="0" smtClean="0"/>
          </a:p>
          <a:p>
            <a:pPr>
              <a:lnSpc>
                <a:spcPct val="90000"/>
              </a:lnSpc>
              <a:buFontTx/>
              <a:buNone/>
              <a:defRPr/>
            </a:pPr>
            <a:r>
              <a:rPr lang="en-US" sz="2000" dirty="0" smtClean="0"/>
              <a:t>It’s important to understand copyright laws, plagiarism,  how to cite your sources, and Creative Commons licensing, so that you know how to protect your own work and respect the hard work of others!</a:t>
            </a:r>
            <a:endParaRPr lang="en-US" sz="1800" dirty="0" smtClean="0"/>
          </a:p>
          <a:p>
            <a:pPr marL="0" indent="-274320" eaLnBrk="1" fontAlgn="auto" hangingPunct="1">
              <a:lnSpc>
                <a:spcPct val="90000"/>
              </a:lnSpc>
              <a:spcBef>
                <a:spcPts val="0"/>
              </a:spcBef>
              <a:spcAft>
                <a:spcPts val="0"/>
              </a:spcAft>
              <a:buFontTx/>
              <a:buNone/>
              <a:defRPr/>
            </a:pPr>
            <a:endParaRPr lang="en-US" b="1" dirty="0">
              <a:solidFill>
                <a:srgbClr val="D05400"/>
              </a:solidFill>
            </a:endParaRPr>
          </a:p>
          <a:p>
            <a:pPr marL="0" indent="-274320" eaLnBrk="1" fontAlgn="auto" hangingPunct="1">
              <a:lnSpc>
                <a:spcPct val="90000"/>
              </a:lnSpc>
              <a:spcBef>
                <a:spcPts val="0"/>
              </a:spcBef>
              <a:spcAft>
                <a:spcPts val="0"/>
              </a:spcAft>
              <a:buFontTx/>
              <a:buNone/>
              <a:defRPr/>
            </a:pPr>
            <a:endParaRPr lang="en-US" sz="2000" dirty="0"/>
          </a:p>
        </p:txBody>
      </p:sp>
      <p:sp>
        <p:nvSpPr>
          <p:cNvPr id="2060" name="Rectangle 12"/>
          <p:cNvSpPr>
            <a:spLocks noChangeArrowheads="1"/>
          </p:cNvSpPr>
          <p:nvPr/>
        </p:nvSpPr>
        <p:spPr bwMode="auto">
          <a:xfrm>
            <a:off x="75406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2"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2062" name="Rectangle 14"/>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2063" name="Rectangle 15"/>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2064" name="Rectangle 16"/>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2065" name="Rectangle 17"/>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2066" name="AutoShape 18"/>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36" name="Rectangle 35"/>
          <p:cNvSpPr/>
          <p:nvPr/>
        </p:nvSpPr>
        <p:spPr>
          <a:xfrm>
            <a:off x="1782762" y="5410200"/>
            <a:ext cx="8382000" cy="954107"/>
          </a:xfrm>
          <a:prstGeom prst="rect">
            <a:avLst/>
          </a:prstGeom>
          <a:solidFill>
            <a:schemeClr val="accent6">
              <a:lumMod val="75000"/>
            </a:schemeClr>
          </a:solidFill>
          <a:effectLst>
            <a:outerShdw blurRad="63500" sx="102000" sy="102000" algn="ctr"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wrap="square">
            <a:spAutoFit/>
          </a:bodyPr>
          <a:lstStyle/>
          <a:p>
            <a:pPr>
              <a:defRPr/>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How can I respect the rights of content creators and protect my own creative works?</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182562" y="152400"/>
            <a:ext cx="7086600" cy="609600"/>
          </a:xfrm>
          <a:prstGeom prst="rect">
            <a:avLst/>
          </a:prstGeom>
        </p:spPr>
        <p:txBody>
          <a:bodyPr anchor="b">
            <a:noAutofit/>
          </a:bodyPr>
          <a:lstStyle/>
          <a:p>
            <a:pPr fontAlgn="auto">
              <a:spcBef>
                <a:spcPts val="0"/>
              </a:spcBef>
              <a:spcAft>
                <a:spcPts val="0"/>
              </a:spcAft>
              <a:defRPr/>
            </a:pP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ndara" pitchFamily="34" charset="0"/>
              </a:rPr>
              <a:t>Creative Credit and Citing Sources</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ndara" pitchFamily="34" charset="0"/>
              <a:ea typeface="+mj-lt"/>
              <a:cs typeface="+mj-lt"/>
            </a:endParaRPr>
          </a:p>
        </p:txBody>
      </p:sp>
      <p:sp>
        <p:nvSpPr>
          <p:cNvPr id="14" name="TextBox 13"/>
          <p:cNvSpPr txBox="1"/>
          <p:nvPr/>
        </p:nvSpPr>
        <p:spPr>
          <a:xfrm>
            <a:off x="6430962" y="4495800"/>
            <a:ext cx="5257800"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hlinkClick r:id="rId8"/>
              </a:rPr>
              <a:t>Library of Congress</a:t>
            </a:r>
            <a:endParaRPr lang="en-US" sz="1200" dirty="0">
              <a:latin typeface="Candara" pitchFamily="34" charset="0"/>
            </a:endParaRPr>
          </a:p>
        </p:txBody>
      </p:sp>
      <p:pic>
        <p:nvPicPr>
          <p:cNvPr id="1035" name="Picture 11">
            <a:hlinkClick r:id="rId8"/>
          </p:cNvPr>
          <p:cNvPicPr>
            <a:picLocks noChangeAspect="1" noChangeArrowheads="1"/>
          </p:cNvPicPr>
          <p:nvPr/>
        </p:nvPicPr>
        <p:blipFill>
          <a:blip r:embed="rId9" cstate="print"/>
          <a:srcRect/>
          <a:stretch>
            <a:fillRect/>
          </a:stretch>
        </p:blipFill>
        <p:spPr bwMode="auto">
          <a:xfrm>
            <a:off x="5440362" y="1524000"/>
            <a:ext cx="6589528"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4962" y="228600"/>
            <a:ext cx="4267200" cy="533400"/>
          </a:xfrm>
        </p:spPr>
        <p:txBody>
          <a:bodyPr>
            <a:noAutofit/>
          </a:bodyPr>
          <a:lstStyle/>
          <a:p>
            <a:pPr algn="l" eaLnBrk="1" fontAlgn="auto" hangingPunct="1">
              <a:spcBef>
                <a:spcPts val="0"/>
              </a:spcBef>
              <a:spcAft>
                <a:spcPts val="0"/>
              </a:spcAft>
              <a:defRPr/>
            </a:pPr>
            <a:r>
              <a:rPr sz="2800">
                <a:solidFill>
                  <a:schemeClr val="tx2">
                    <a:shade val="85000"/>
                    <a:satMod val="150000"/>
                  </a:schemeClr>
                </a:solidFill>
              </a:rPr>
              <a:t>2. Information Sources</a:t>
            </a:r>
          </a:p>
        </p:txBody>
      </p:sp>
      <p:sp>
        <p:nvSpPr>
          <p:cNvPr id="4099" name="Rectangle 4"/>
          <p:cNvSpPr>
            <a:spLocks noGrp="1" noChangeArrowheads="1"/>
          </p:cNvSpPr>
          <p:nvPr>
            <p:ph type="body" sz="half" idx="1"/>
          </p:nvPr>
        </p:nvSpPr>
        <p:spPr>
          <a:xfrm>
            <a:off x="182562" y="838200"/>
            <a:ext cx="7162800" cy="6019800"/>
          </a:xfrm>
          <a:solidFill>
            <a:schemeClr val="bg2"/>
          </a:solidFill>
        </p:spPr>
        <p:txBody>
          <a:bodyPr/>
          <a:lstStyle/>
          <a:p>
            <a:pPr>
              <a:lnSpc>
                <a:spcPct val="90000"/>
              </a:lnSpc>
              <a:buFontTx/>
              <a:buNone/>
            </a:pPr>
            <a:endParaRPr lang="en-US" sz="1800" dirty="0" smtClean="0"/>
          </a:p>
          <a:p>
            <a:pPr>
              <a:lnSpc>
                <a:spcPct val="90000"/>
              </a:lnSpc>
              <a:buFontTx/>
              <a:buNone/>
            </a:pPr>
            <a:r>
              <a:rPr lang="en-US" sz="1800" dirty="0" smtClean="0"/>
              <a:t>Look at the resources below to gain a better understanding of  plagiarism, copyright laws, citing your sources, and creative commons. </a:t>
            </a:r>
          </a:p>
          <a:p>
            <a:pPr>
              <a:lnSpc>
                <a:spcPct val="90000"/>
              </a:lnSpc>
              <a:buFontTx/>
              <a:buNone/>
            </a:pPr>
            <a:endParaRPr lang="en-US" sz="1800" b="1" dirty="0" smtClean="0"/>
          </a:p>
          <a:p>
            <a:pPr>
              <a:lnSpc>
                <a:spcPct val="90000"/>
              </a:lnSpc>
              <a:buFontTx/>
              <a:buNone/>
            </a:pPr>
            <a:r>
              <a:rPr lang="en-US" sz="1800" b="1" dirty="0" smtClean="0"/>
              <a:t>Copyright</a:t>
            </a:r>
            <a:endParaRPr lang="en-US" sz="1800" dirty="0" smtClean="0"/>
          </a:p>
          <a:p>
            <a:pPr lvl="1">
              <a:lnSpc>
                <a:spcPct val="90000"/>
              </a:lnSpc>
            </a:pPr>
            <a:r>
              <a:rPr lang="en-US" sz="1800" dirty="0" smtClean="0">
                <a:hlinkClick r:id="rId2"/>
              </a:rPr>
              <a:t>Common Copyright Questions</a:t>
            </a:r>
            <a:endParaRPr lang="en-US" sz="1800" dirty="0" smtClean="0"/>
          </a:p>
          <a:p>
            <a:pPr lvl="1">
              <a:lnSpc>
                <a:spcPct val="90000"/>
              </a:lnSpc>
            </a:pPr>
            <a:r>
              <a:rPr lang="en-US" sz="1800" dirty="0" smtClean="0">
                <a:hlinkClick r:id="rId3"/>
              </a:rPr>
              <a:t>Copyright Kids</a:t>
            </a:r>
            <a:endParaRPr lang="en-US" sz="1800" dirty="0" smtClean="0"/>
          </a:p>
          <a:p>
            <a:pPr lvl="1">
              <a:lnSpc>
                <a:spcPct val="90000"/>
              </a:lnSpc>
            </a:pPr>
            <a:r>
              <a:rPr lang="en-US" sz="1800" dirty="0" smtClean="0">
                <a:hlinkClick r:id="rId4"/>
              </a:rPr>
              <a:t>Copyright with </a:t>
            </a:r>
            <a:r>
              <a:rPr lang="en-US" sz="1800" dirty="0" err="1" smtClean="0">
                <a:hlinkClick r:id="rId4"/>
              </a:rPr>
              <a:t>Cyberbee</a:t>
            </a:r>
            <a:endParaRPr lang="en-US" sz="1800" dirty="0" smtClean="0"/>
          </a:p>
          <a:p>
            <a:pPr>
              <a:lnSpc>
                <a:spcPct val="90000"/>
              </a:lnSpc>
              <a:buFontTx/>
              <a:buNone/>
            </a:pPr>
            <a:r>
              <a:rPr lang="en-US" sz="1800" b="1" dirty="0" smtClean="0"/>
              <a:t>Plagiarism</a:t>
            </a:r>
          </a:p>
          <a:p>
            <a:pPr lvl="1">
              <a:lnSpc>
                <a:spcPct val="90000"/>
              </a:lnSpc>
            </a:pPr>
            <a:r>
              <a:rPr lang="en-US" sz="1800" dirty="0" err="1" smtClean="0">
                <a:hlinkClick r:id="rId5"/>
              </a:rPr>
              <a:t>KidsHealth</a:t>
            </a:r>
            <a:endParaRPr lang="en-US" sz="1800" dirty="0" smtClean="0"/>
          </a:p>
          <a:p>
            <a:pPr>
              <a:lnSpc>
                <a:spcPct val="90000"/>
              </a:lnSpc>
              <a:buFontTx/>
              <a:buNone/>
            </a:pPr>
            <a:r>
              <a:rPr lang="en-US" sz="1800" b="1" dirty="0" smtClean="0"/>
              <a:t>Creative Commons</a:t>
            </a:r>
          </a:p>
          <a:p>
            <a:pPr lvl="1">
              <a:lnSpc>
                <a:spcPct val="90000"/>
              </a:lnSpc>
              <a:buClr>
                <a:srgbClr val="4E5B6F"/>
              </a:buClr>
            </a:pPr>
            <a:r>
              <a:rPr lang="en-US" sz="1800" dirty="0" smtClean="0">
                <a:hlinkClick r:id="rId6"/>
              </a:rPr>
              <a:t>Creative </a:t>
            </a:r>
            <a:r>
              <a:rPr lang="en-US" sz="1800" dirty="0">
                <a:hlinkClick r:id="rId6"/>
              </a:rPr>
              <a:t>Commons Slide </a:t>
            </a:r>
            <a:r>
              <a:rPr lang="en-US" sz="1800" dirty="0" smtClean="0">
                <a:hlinkClick r:id="rId6"/>
              </a:rPr>
              <a:t>Show</a:t>
            </a:r>
            <a:r>
              <a:rPr lang="en-US" sz="1800" dirty="0" smtClean="0"/>
              <a:t>  </a:t>
            </a:r>
            <a:endParaRPr lang="en-US" sz="1800" b="1" dirty="0"/>
          </a:p>
          <a:p>
            <a:pPr>
              <a:lnSpc>
                <a:spcPct val="90000"/>
              </a:lnSpc>
              <a:buFontTx/>
              <a:buNone/>
            </a:pPr>
            <a:r>
              <a:rPr lang="en-US" sz="1800" b="1" dirty="0" smtClean="0"/>
              <a:t>Citing your Sources</a:t>
            </a:r>
          </a:p>
          <a:p>
            <a:pPr lvl="1">
              <a:lnSpc>
                <a:spcPct val="90000"/>
              </a:lnSpc>
              <a:buClr>
                <a:srgbClr val="4E5B6F"/>
              </a:buClr>
            </a:pPr>
            <a:r>
              <a:rPr lang="en-US" sz="1800" dirty="0" err="1" smtClean="0">
                <a:hlinkClick r:id="rId7"/>
              </a:rPr>
              <a:t>EasyBib</a:t>
            </a:r>
            <a:r>
              <a:rPr lang="en-US" sz="1800" dirty="0" smtClean="0">
                <a:hlinkClick r:id="rId7"/>
              </a:rPr>
              <a:t> online citation/bibliography creator </a:t>
            </a:r>
            <a:endParaRPr lang="en-US" sz="1800" dirty="0" smtClean="0"/>
          </a:p>
          <a:p>
            <a:pPr marL="342900" lvl="1" indent="-615950">
              <a:lnSpc>
                <a:spcPct val="90000"/>
              </a:lnSpc>
              <a:buClr>
                <a:schemeClr val="accent1"/>
              </a:buClr>
              <a:buSzPct val="80000"/>
              <a:buNone/>
            </a:pPr>
            <a:endParaRPr lang="en-US" sz="1800" dirty="0" smtClean="0"/>
          </a:p>
          <a:p>
            <a:pPr>
              <a:lnSpc>
                <a:spcPct val="90000"/>
              </a:lnSpc>
              <a:buFontTx/>
              <a:buNone/>
            </a:pPr>
            <a:endParaRPr lang="en-US" sz="1800" dirty="0" smtClean="0"/>
          </a:p>
          <a:p>
            <a:pPr>
              <a:lnSpc>
                <a:spcPct val="90000"/>
              </a:lnSpc>
              <a:buFontTx/>
              <a:buNone/>
            </a:pPr>
            <a:endParaRPr lang="en-US" sz="1800" b="1" dirty="0" smtClean="0"/>
          </a:p>
          <a:p>
            <a:pPr lvl="1">
              <a:lnSpc>
                <a:spcPct val="90000"/>
              </a:lnSpc>
              <a:buFont typeface="Arial" charset="0"/>
              <a:buChar char="•"/>
            </a:pPr>
            <a:endParaRPr lang="en-US" sz="1800" dirty="0" smtClean="0"/>
          </a:p>
          <a:p>
            <a:pPr>
              <a:lnSpc>
                <a:spcPct val="90000"/>
              </a:lnSpc>
              <a:buFontTx/>
              <a:buNone/>
            </a:pPr>
            <a:endParaRPr lang="en-US" sz="2000" dirty="0" smtClean="0"/>
          </a:p>
        </p:txBody>
      </p:sp>
      <p:sp>
        <p:nvSpPr>
          <p:cNvPr id="6157" name="Rectangle 13"/>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1</a:t>
            </a:r>
            <a:endParaRPr lang="en-US" sz="2000" b="1">
              <a:effectLst>
                <a:outerShdw blurRad="38100" dist="38100" dir="2700000" algn="tl">
                  <a:srgbClr val="C0C0C0"/>
                </a:outerShdw>
              </a:effectLst>
            </a:endParaRPr>
          </a:p>
        </p:txBody>
      </p:sp>
      <p:sp>
        <p:nvSpPr>
          <p:cNvPr id="6158" name="Rectangle 14"/>
          <p:cNvSpPr>
            <a:spLocks noChangeArrowheads="1"/>
          </p:cNvSpPr>
          <p:nvPr/>
        </p:nvSpPr>
        <p:spPr bwMode="auto">
          <a:xfrm>
            <a:off x="815340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9" action="ppaction://hlinksldjump"/>
              </a:rPr>
              <a:t>2</a:t>
            </a:r>
            <a:endParaRPr lang="en-US" sz="2000" b="1">
              <a:effectLst>
                <a:outerShdw blurRad="38100" dist="38100" dir="2700000" algn="tl">
                  <a:srgbClr val="FFFFFF"/>
                </a:outerShdw>
              </a:effectLst>
            </a:endParaRPr>
          </a:p>
        </p:txBody>
      </p:sp>
      <p:sp>
        <p:nvSpPr>
          <p:cNvPr id="6159" name="Rectangle 15"/>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3</a:t>
            </a:r>
            <a:endParaRPr lang="en-US" sz="2000" b="1">
              <a:effectLst>
                <a:outerShdw blurRad="38100" dist="38100" dir="2700000" algn="tl">
                  <a:srgbClr val="C0C0C0"/>
                </a:outerShdw>
              </a:effectLst>
            </a:endParaRPr>
          </a:p>
        </p:txBody>
      </p:sp>
      <p:sp>
        <p:nvSpPr>
          <p:cNvPr id="6160" name="Rectangle 16"/>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1" action="ppaction://hlinksldjump"/>
              </a:rPr>
              <a:t>6</a:t>
            </a:r>
            <a:endParaRPr lang="en-US" sz="2000" b="1">
              <a:effectLst>
                <a:outerShdw blurRad="38100" dist="38100" dir="2700000" algn="tl">
                  <a:srgbClr val="C0C0C0"/>
                </a:outerShdw>
              </a:effectLst>
            </a:endParaRPr>
          </a:p>
        </p:txBody>
      </p:sp>
      <p:sp>
        <p:nvSpPr>
          <p:cNvPr id="6161" name="Rectangle 17"/>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2" action="ppaction://hlinksldjump"/>
              </a:rPr>
              <a:t>5</a:t>
            </a:r>
            <a:endParaRPr lang="en-US" sz="2000" b="1">
              <a:effectLst>
                <a:outerShdw blurRad="38100" dist="38100" dir="2700000" algn="tl">
                  <a:srgbClr val="C0C0C0"/>
                </a:outerShdw>
              </a:effectLst>
            </a:endParaRPr>
          </a:p>
        </p:txBody>
      </p:sp>
      <p:sp>
        <p:nvSpPr>
          <p:cNvPr id="6162" name="Rectangle 18"/>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3" action="ppaction://hlinksldjump"/>
              </a:rPr>
              <a:t>4</a:t>
            </a:r>
            <a:endParaRPr lang="en-US" sz="2000" b="1">
              <a:effectLst>
                <a:outerShdw blurRad="38100" dist="38100" dir="2700000" algn="tl">
                  <a:srgbClr val="C0C0C0"/>
                </a:outerShdw>
              </a:effectLst>
            </a:endParaRPr>
          </a:p>
        </p:txBody>
      </p:sp>
      <p:sp>
        <p:nvSpPr>
          <p:cNvPr id="6163" name="AutoShape 19"/>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pic>
        <p:nvPicPr>
          <p:cNvPr id="16" name="Picture 10" descr="http://www.clipartbest.com/cliparts/xTg/nbz/xTgnbzBTA.png"/>
          <p:cNvPicPr>
            <a:picLocks noChangeAspect="1" noChangeArrowheads="1"/>
          </p:cNvPicPr>
          <p:nvPr/>
        </p:nvPicPr>
        <p:blipFill>
          <a:blip r:embed="rId14" cstate="print"/>
          <a:srcRect/>
          <a:stretch>
            <a:fillRect/>
          </a:stretch>
        </p:blipFill>
        <p:spPr bwMode="auto">
          <a:xfrm>
            <a:off x="7954962" y="1828800"/>
            <a:ext cx="3352800" cy="3352800"/>
          </a:xfrm>
          <a:prstGeom prst="rect">
            <a:avLst/>
          </a:prstGeom>
          <a:noFill/>
        </p:spPr>
      </p:pic>
      <p:sp>
        <p:nvSpPr>
          <p:cNvPr id="17" name="TextBox 16"/>
          <p:cNvSpPr txBox="1"/>
          <p:nvPr/>
        </p:nvSpPr>
        <p:spPr>
          <a:xfrm>
            <a:off x="8412162" y="5257800"/>
            <a:ext cx="2590800" cy="307777"/>
          </a:xfrm>
          <a:prstGeom prst="rect">
            <a:avLst/>
          </a:prstGeom>
          <a:noFill/>
        </p:spPr>
        <p:txBody>
          <a:bodyPr wrap="square" rtlCol="0">
            <a:spAutoFit/>
          </a:bodyPr>
          <a:lstStyle/>
          <a:p>
            <a:r>
              <a:rPr lang="en-US" sz="1200" dirty="0" smtClean="0">
                <a:latin typeface="+mn-lt"/>
              </a:rPr>
              <a:t>Image source: </a:t>
            </a:r>
            <a:r>
              <a:rPr lang="en-US" sz="1200" dirty="0" smtClean="0">
                <a:latin typeface="+mn-lt"/>
                <a:hlinkClick r:id="rId15"/>
              </a:rPr>
              <a:t>w</a:t>
            </a:r>
            <a:r>
              <a:rPr lang="en-US" sz="1400" dirty="0" smtClean="0">
                <a:latin typeface="+mn-lt"/>
                <a:hlinkClick r:id="rId15"/>
              </a:rPr>
              <a:t>w</a:t>
            </a:r>
            <a:r>
              <a:rPr lang="en-US" sz="1200" dirty="0" smtClean="0">
                <a:latin typeface="+mn-lt"/>
                <a:hlinkClick r:id="rId15"/>
              </a:rPr>
              <a:t>w.clipartbest.com</a:t>
            </a:r>
            <a:r>
              <a:rPr lang="en-US" sz="1200" dirty="0" smtClean="0">
                <a:latin typeface="+mn-lt"/>
              </a:rPr>
              <a:t>  </a:t>
            </a:r>
            <a:endParaRPr lang="en-US" sz="120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8762" y="152400"/>
            <a:ext cx="4370546" cy="639762"/>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3. </a:t>
            </a:r>
            <a:r>
              <a:rPr sz="2800" dirty="0" smtClean="0">
                <a:solidFill>
                  <a:schemeClr val="tx2">
                    <a:shade val="85000"/>
                    <a:satMod val="150000"/>
                  </a:schemeClr>
                </a:solidFill>
              </a:rPr>
              <a:t>Student </a:t>
            </a:r>
            <a:r>
              <a:rPr sz="2800" dirty="0">
                <a:solidFill>
                  <a:schemeClr val="tx2">
                    <a:shade val="85000"/>
                    <a:satMod val="150000"/>
                  </a:schemeClr>
                </a:solidFill>
              </a:rPr>
              <a:t>Activity</a:t>
            </a:r>
          </a:p>
        </p:txBody>
      </p:sp>
      <p:sp>
        <p:nvSpPr>
          <p:cNvPr id="5123" name="Text Placeholder 15"/>
          <p:cNvSpPr>
            <a:spLocks noGrp="1"/>
          </p:cNvSpPr>
          <p:nvPr>
            <p:ph type="body" sz="half" idx="1"/>
          </p:nvPr>
        </p:nvSpPr>
        <p:spPr>
          <a:xfrm>
            <a:off x="411163" y="1295400"/>
            <a:ext cx="7010399" cy="5105400"/>
          </a:xfrm>
        </p:spPr>
        <p:txBody>
          <a:bodyPr/>
          <a:lstStyle/>
          <a:p>
            <a:pPr>
              <a:lnSpc>
                <a:spcPct val="80000"/>
              </a:lnSpc>
              <a:buFontTx/>
              <a:buNone/>
            </a:pPr>
            <a:r>
              <a:rPr lang="en-US" sz="2000" dirty="0" smtClean="0"/>
              <a:t>You will use information gathered from the resources on Slide 2 in order to create a presentation for 3</a:t>
            </a:r>
            <a:r>
              <a:rPr lang="en-US" sz="2000" baseline="30000" dirty="0" smtClean="0"/>
              <a:t>rd</a:t>
            </a:r>
            <a:r>
              <a:rPr lang="en-US" sz="2000" dirty="0" smtClean="0"/>
              <a:t> or 4</a:t>
            </a:r>
            <a:r>
              <a:rPr lang="en-US" sz="2000" baseline="30000" dirty="0" smtClean="0"/>
              <a:t>th</a:t>
            </a:r>
            <a:r>
              <a:rPr lang="en-US" sz="2000" dirty="0" smtClean="0"/>
              <a:t> graders about plagiarism and copyright laws.    </a:t>
            </a:r>
          </a:p>
          <a:p>
            <a:pPr>
              <a:lnSpc>
                <a:spcPct val="80000"/>
              </a:lnSpc>
              <a:buFontTx/>
              <a:buNone/>
            </a:pPr>
            <a:endParaRPr lang="en-US" sz="2000" dirty="0" smtClean="0"/>
          </a:p>
          <a:p>
            <a:pPr>
              <a:lnSpc>
                <a:spcPct val="80000"/>
              </a:lnSpc>
              <a:buFontTx/>
              <a:buNone/>
            </a:pPr>
            <a:r>
              <a:rPr lang="en-US" sz="2000" dirty="0" smtClean="0"/>
              <a:t>For this task, you may work with 1 or 2 other students.  </a:t>
            </a:r>
            <a:br>
              <a:rPr lang="en-US" sz="2000" dirty="0" smtClean="0"/>
            </a:br>
            <a:r>
              <a:rPr lang="en-US" sz="2000" dirty="0" smtClean="0"/>
              <a:t>You  will need to:</a:t>
            </a:r>
          </a:p>
          <a:p>
            <a:pPr>
              <a:lnSpc>
                <a:spcPct val="80000"/>
              </a:lnSpc>
              <a:buFontTx/>
              <a:buNone/>
            </a:pPr>
            <a:r>
              <a:rPr lang="en-US" sz="2000" dirty="0" smtClean="0"/>
              <a:t>	  1. Define plagiarism and copyright.</a:t>
            </a:r>
          </a:p>
          <a:p>
            <a:pPr>
              <a:lnSpc>
                <a:spcPct val="80000"/>
              </a:lnSpc>
              <a:buFontTx/>
              <a:buNone/>
            </a:pPr>
            <a:r>
              <a:rPr lang="en-US" sz="2000" dirty="0" smtClean="0"/>
              <a:t>        2. </a:t>
            </a:r>
            <a:r>
              <a:rPr lang="en-US" sz="2000" dirty="0"/>
              <a:t>G</a:t>
            </a:r>
            <a:r>
              <a:rPr lang="en-US" sz="2000" dirty="0" smtClean="0"/>
              <a:t>ive examples and/or laws related to these topics.</a:t>
            </a:r>
          </a:p>
          <a:p>
            <a:pPr>
              <a:lnSpc>
                <a:spcPct val="80000"/>
              </a:lnSpc>
              <a:buFontTx/>
              <a:buNone/>
            </a:pPr>
            <a:r>
              <a:rPr lang="en-US" sz="2000" dirty="0" smtClean="0"/>
              <a:t>        3. Explain how these topics could affect students.</a:t>
            </a:r>
          </a:p>
          <a:p>
            <a:pPr>
              <a:lnSpc>
                <a:spcPct val="80000"/>
              </a:lnSpc>
              <a:buFontTx/>
              <a:buNone/>
            </a:pPr>
            <a:r>
              <a:rPr lang="en-US" sz="2000" dirty="0" smtClean="0"/>
              <a:t>	  4. </a:t>
            </a:r>
            <a:r>
              <a:rPr lang="en-US" sz="2000" dirty="0"/>
              <a:t>Use </a:t>
            </a:r>
            <a:r>
              <a:rPr lang="en-US" sz="2000" b="1" dirty="0">
                <a:hlinkClick r:id="rId2"/>
              </a:rPr>
              <a:t>Easy Bib</a:t>
            </a:r>
            <a:r>
              <a:rPr lang="en-US" sz="2000" dirty="0"/>
              <a:t> to create citations </a:t>
            </a:r>
            <a:r>
              <a:rPr lang="en-US" sz="2000" dirty="0" smtClean="0"/>
              <a:t>for sources you use in your own work. </a:t>
            </a:r>
            <a:r>
              <a:rPr lang="en-US" sz="2000" dirty="0"/>
              <a:t>Refer </a:t>
            </a:r>
            <a:r>
              <a:rPr lang="en-US" sz="2000" dirty="0" smtClean="0"/>
              <a:t>to </a:t>
            </a:r>
            <a:r>
              <a:rPr lang="en-US" sz="2000" b="1" dirty="0" err="1" smtClean="0">
                <a:hlinkClick r:id="rId3"/>
              </a:rPr>
              <a:t>EasyBib</a:t>
            </a:r>
            <a:r>
              <a:rPr lang="en-US" sz="2000" b="1" dirty="0" smtClean="0">
                <a:hlinkClick r:id="rId3"/>
              </a:rPr>
              <a:t> </a:t>
            </a:r>
            <a:r>
              <a:rPr lang="en-US" sz="2000" b="1" dirty="0">
                <a:hlinkClick r:id="rId3"/>
              </a:rPr>
              <a:t>Citation Guides</a:t>
            </a:r>
            <a:r>
              <a:rPr lang="en-US" sz="2000" b="1" dirty="0"/>
              <a:t> </a:t>
            </a:r>
            <a:r>
              <a:rPr lang="en-US" sz="2000" dirty="0"/>
              <a:t>as </a:t>
            </a:r>
            <a:r>
              <a:rPr lang="en-US" sz="2000" dirty="0" smtClean="0"/>
              <a:t>needed.</a:t>
            </a:r>
          </a:p>
          <a:p>
            <a:pPr>
              <a:lnSpc>
                <a:spcPct val="80000"/>
              </a:lnSpc>
              <a:buFontTx/>
              <a:buNone/>
            </a:pPr>
            <a:r>
              <a:rPr lang="en-US" sz="2000" dirty="0"/>
              <a:t>	</a:t>
            </a:r>
            <a:r>
              <a:rPr lang="en-US" sz="2000" dirty="0" smtClean="0"/>
              <a:t>  5.  Use Creative Commons to license and share your own creative works.</a:t>
            </a:r>
          </a:p>
          <a:p>
            <a:pPr>
              <a:lnSpc>
                <a:spcPct val="80000"/>
              </a:lnSpc>
              <a:buFontTx/>
              <a:buNone/>
            </a:pPr>
            <a:endParaRPr lang="en-US" sz="2000" dirty="0" smtClean="0"/>
          </a:p>
          <a:p>
            <a:pPr>
              <a:lnSpc>
                <a:spcPct val="80000"/>
              </a:lnSpc>
              <a:buFontTx/>
              <a:buNone/>
            </a:pPr>
            <a:r>
              <a:rPr lang="en-US" sz="2000" dirty="0" smtClean="0"/>
              <a:t>Use this </a:t>
            </a:r>
            <a:r>
              <a:rPr lang="en-US" sz="2000" dirty="0" smtClean="0">
                <a:hlinkClick r:id="rId4"/>
              </a:rPr>
              <a:t>organizer</a:t>
            </a:r>
            <a:r>
              <a:rPr lang="en-US" sz="2000" dirty="0" smtClean="0"/>
              <a:t> to collect the information you need before beginning your project.</a:t>
            </a:r>
          </a:p>
        </p:txBody>
      </p:sp>
      <p:sp>
        <p:nvSpPr>
          <p:cNvPr id="8220" name="Rectangle 28"/>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1</a:t>
            </a:r>
            <a:endParaRPr lang="en-US" sz="2000" b="1">
              <a:effectLst>
                <a:outerShdw blurRad="38100" dist="38100" dir="2700000" algn="tl">
                  <a:srgbClr val="C0C0C0"/>
                </a:outerShdw>
              </a:effectLst>
            </a:endParaRPr>
          </a:p>
        </p:txBody>
      </p:sp>
      <p:sp>
        <p:nvSpPr>
          <p:cNvPr id="8221" name="Rectangle 29"/>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2</a:t>
            </a:r>
            <a:endParaRPr lang="en-US" sz="2000" b="1">
              <a:effectLst>
                <a:outerShdw blurRad="38100" dist="38100" dir="2700000" algn="tl">
                  <a:srgbClr val="C0C0C0"/>
                </a:outerShdw>
              </a:effectLst>
            </a:endParaRPr>
          </a:p>
        </p:txBody>
      </p:sp>
      <p:sp>
        <p:nvSpPr>
          <p:cNvPr id="8222" name="Rectangle 30"/>
          <p:cNvSpPr>
            <a:spLocks noChangeArrowheads="1"/>
          </p:cNvSpPr>
          <p:nvPr/>
        </p:nvSpPr>
        <p:spPr bwMode="auto">
          <a:xfrm>
            <a:off x="876617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7" action="ppaction://hlinksldjump"/>
              </a:rPr>
              <a:t>3</a:t>
            </a:r>
            <a:endParaRPr lang="en-US" sz="2000" b="1">
              <a:effectLst>
                <a:outerShdw blurRad="38100" dist="38100" dir="2700000" algn="tl">
                  <a:srgbClr val="FFFFFF"/>
                </a:outerShdw>
              </a:effectLst>
            </a:endParaRPr>
          </a:p>
        </p:txBody>
      </p:sp>
      <p:sp>
        <p:nvSpPr>
          <p:cNvPr id="8223" name="Rectangle 31"/>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6</a:t>
            </a:r>
            <a:endParaRPr lang="en-US" sz="2000" b="1">
              <a:effectLst>
                <a:outerShdw blurRad="38100" dist="38100" dir="2700000" algn="tl">
                  <a:srgbClr val="C0C0C0"/>
                </a:outerShdw>
              </a:effectLst>
            </a:endParaRPr>
          </a:p>
        </p:txBody>
      </p:sp>
      <p:sp>
        <p:nvSpPr>
          <p:cNvPr id="8224" name="Rectangle 32"/>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5</a:t>
            </a:r>
            <a:endParaRPr lang="en-US" sz="2000" b="1">
              <a:effectLst>
                <a:outerShdw blurRad="38100" dist="38100" dir="2700000" algn="tl">
                  <a:srgbClr val="C0C0C0"/>
                </a:outerShdw>
              </a:effectLst>
            </a:endParaRPr>
          </a:p>
        </p:txBody>
      </p:sp>
      <p:sp>
        <p:nvSpPr>
          <p:cNvPr id="8225" name="Rectangle 33"/>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4</a:t>
            </a:r>
            <a:endParaRPr lang="en-US" sz="2000" b="1">
              <a:effectLst>
                <a:outerShdw blurRad="38100" dist="38100" dir="2700000" algn="tl">
                  <a:srgbClr val="C0C0C0"/>
                </a:outerShdw>
              </a:effectLst>
            </a:endParaRPr>
          </a:p>
        </p:txBody>
      </p:sp>
      <p:sp>
        <p:nvSpPr>
          <p:cNvPr id="8226" name="AutoShape 34"/>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7726362" y="5562600"/>
            <a:ext cx="3733800"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hlinkClick r:id="rId11"/>
              </a:rPr>
              <a:t>Vertical Measures</a:t>
            </a:r>
            <a:endParaRPr lang="en-US" sz="1200" dirty="0">
              <a:latin typeface="Candara" pitchFamily="34" charset="0"/>
            </a:endParaRPr>
          </a:p>
        </p:txBody>
      </p:sp>
      <p:sp>
        <p:nvSpPr>
          <p:cNvPr id="5122" name="AutoShape 2" descr="data:image/jpeg;base64,/9j/4AAQSkZJRgABAQAAAQABAAD/2wCEAAkGBxQSEhQUEhQVFBUXFBgXFxYYFxQcFhgVGBcWFxUaGhwdHSggGR0lHBQWITEhJSksLi4uFx8zODMsNygtLiwBCgoKDg0OGxAQGywmICQsLCwtLCwsLCwsLCwsLCwsLCwsLCwsLCwsLCwsLCwsLCwsLCwsLCwsLCwsLCwsLCwsLP/AABEIAPIA0AMBIgACEQEDEQH/xAAcAAABBAMBAAAAAAAAAAAAAAAABAUGBwECAwj/xABJEAABAwICBgcFBgMGAgsAAAABAAIDBBEhMQUGEkFRYQcTInGBkaEjMkJSsRRicoLB0TND8FNjksLS4RY1FTRUc3SDk6KjsvH/xAAbAQEAAgMBAQAAAAAAAAAAAAAAAgMBBAUGB//EAC8RAAICAgAGAQMDAwUBAAAAAAABAgMEEQUSITFBURMicZEyYYEzwdEjUqGx8Ab/2gAMAwEAAhEDEQA/ALxQhCAELlPMGNLjgB+9gsSSkC9r4XtvQaOy1XKlqWyNDmm4Pod4K6oAQhCAEIQgBAQmzTOn6ekbtVErYxuB949zRiUA6oVd1PS9RtJDY5323hgb49op31Z6QaWtkEUe2yQi4a9ttq17hpvYkWuhnlZK3uAFzgBiTwCjb9fNHB2z9qjv+YjDmBZP1bTiSN8ZuA9rmkjMBwIuPNU/UdDk93bFTHlhdr77s8+Cw3oJbLcoNJRTt2oZGSN4scD52ySpedtKavV+inCUbbbHCWFziw54Ot9HDG6tTo410+3xFkoDaiMAuABDXNy2mjdjmNybMyjpbJqhCFkiCEIQAhCEAIQhAaVMuwxzvlaT5C6SQVBlha8XaXMDu42SmtHs3/hP0KadUZC6kjJ+XnkhlLoJ6mt66KNhPaM4a62H8M7R+jTh8wCeql2yw8lFtCnbq3x4WjfI7xd1f7HyTzrJUiOFxO+5+g88UJa09CbViouwnfJLIWjdsss1zv8AED4p4q6rq7F3uk2J+Xn3YJp1Ypthm3uDGxt49m+2e9z3PPOwKS6xSmWSOnYffd2uGyLl5tyt524oY11JUELDSsoRBCEIBq1or309LNLEwyPYwlrRc3NwMhuF7/lVIaE1ZrdLyOmeS0E9ueUHl2WDC47sAvQZCapay8vURWBAu4i3ZG4DmUJRIXS9DtM1tnTSkneBGBfu2T6pw1W6NYaKoE4mklLLljXBgDXOGyT2QL4FTL7K0czxJxSKrqjTkEkujOYNyW877xyWOUzzNjsSub5mjMgeKY6zS3WTCCI2wBe8Z4i+yOGFie8J0o2Ri7WFpI97EF3j/uskdHSoijlY5rg17HCzgbFpHAqLas6gw0VS+eJ8hu0tax1rMDiC6xzOQz4KR6QpeyXMOw8ZEfruIWNF1/WsxsHjBwHoRyKaMptLoLkIQhEEIQgBCEIAQhCACmXVO/UbJwLXPYc82kg38reCeiVHNWdKsLLHAuLnk2tdziSb+N0JLsxyotEtikke3EyYnvSfWTRT6iLYa6xw8sjj3Ep3Eg4hbByDbQhdswxgZBre83ta/PMlNGqcRkdLUvHvOLI749hpxcD953nsg7111nje+MgHYF7ONrkNOFwN6eKGmbGxrG5NAaO4YY80D6ChCAs2QiYQUJu01piKmjL5XAcB8TjwA3lY2l1ZKMZSfLFbYuc5VdoDWD20jybOdK8nHnl4CwSbT2u885c2O8MZwsD2yOZ3dwUErJnRSbdzsnHfg7C97bu9Uq6EpcqOpPhl1NXyTXf/AILN6TNa3toh1DiwueGuc0kODSDYAg4XIGXC29Rbox03O+eWJ73yR9S55D3FwY4OsCC4kn5cwN9kn0dpkSNIkDXNdmCLjI8uX9Zp3g0pDTMeII2i4JIY3E2GF8L93PlirTSVYj0ppR8bKkwuLXBxAttbQaXN2rYkg22ueeJzUN1Xr5I6yGSJzhKZWXIuQ5pttA3OOBxuu9RpF/Wkljm7ZJIc03JF7jJOmhaiNpL2Rsa7jsnaxtx8UTJOC7F9O0gxw7Lgbpu0Y61S8D4mXPgcPqoZS6fDGjHtWHdgO7kmHSunpTIHse5rx8ptzsePcfLhGyyMFtk8bCnkScIvRd91kKudWukLJlWLcJBl+YHLwVhwSh4DmkOaRcEHAhSjOMv0spyMW3Hly2I3QhCka4IQhACEIQA5VfpHRVTTVT208bpondtuwG3juSS05Yi+F74FWi4KD6ZbpClqJJaeMVEMhDi1p9o02scCRfLAjyWGTg+o2Q6cliuJWPZbc5ptfvOacqLWKx2nyBrcuIxSCh6UIX3bPHsWdsm4wDhgRY5b1x1khoqqMvifsXAPZIAOPDK+W7eE7Fn3RNKbWCmlFg8HvCWwVULvdcwnvVfO6M5Q0GGrIwBDZI8sMQS0i3l5pvl1M0pEeyYZRxbI4HnfbA+pTZHUX5LWkjFiQXDC+DifQmy46HrTI123baY8sdbIkWNx4EKsaV2k437Lqac8xi3z2reqmdPMaCjdLUEGRxL3NBwMhAAY2/Jo9U5vZj422lHq32FWtesrKNmNnSOHYZfPiTwAVP6S0jJUSGSVxc45YYAcG8ByWNJaQfPK+SUkucfIbmjgEnoaWWolEFO3akOJvfZa0/E7kubbZK2Wl2PY4eHVg1c9n6vL/sjjJNYhrQ573e6xuLj3BSvQ/RxVVNnVTxTxnHq2gOee/cPHyU61P1MioW3/AIk59+U533hvyj14qT3WzTjqPV9ziZvGJ2Nxh0RA29FNELWMwtwfnzyw8FJ9CauU1ID1MYaTm43Lj3k4rppPTsFP/FkDTns5uPgMVGKnpHiH8OJ7ubi1voCVbKcId2aFWLk39YRbJJrHq9BWxdVOzaF7tIuHNdxaVWs3RBK15MFW0tO6SNwPiWuId5BPQ6SHf2DbfjN/oltL0iwk+0ikbzGyR9QVFX1vybD4dm1rfIxqpuiw7B62rdtn3erjs0cL3NzlyUQ1h1Wq6EF0reuiGcrL4c3DNvefNXXozTUNQLwyNfxHxDkRmEvc0OBBAIOYOIIUp1RmimnLuxrPX7M85U8geNppClOqWtElI4NPahJxZvbzb+oTtrt0fFm1U0Asc5IBezhvMY3H7uWGFlBIJg8XGB3g5grRcXS9o9NRk059XJNHoKhrGTMbJG4Oa4XBH9YFKVUGo+sJpZNh59i8i4+V2Qd+/wDV7da8HEZLeqtU47PM52HLFs5X28M2QhCtNIEIQgNlghYQgPPj4BFpQiQAhukGlwtgWumJO7HAjDvz3XTHqnRBweKWEOBBBDG5ixB78B5KqOlnRZirjIMGztDh+NgDXDx2WH8xvkrW1N0uKqkiluC7ZDZLbpGgB/djjbmor9y2b6LQ+WWpCyFlSKWakKoekHTX2ifq2n2cRsLb3/EfC9vNWRrTpL7PTSSZENs38RwH1VJX37/974+Z81pZlnKkkei4DjJzd8vHb7ieYnBrAXPcQ1jRmXE2FldGo+rDaGAA2Mz8ZX8XcB90ZBQzot0IJZ5Kt4u2K8cXy7RHbcOYGCtZyljUqMdso4xm/JZ8a7I1kkDQSSABmeAVb6z6+OcXR0ps3Iybzx2eA5+S59Iesxe400Z7APtD8zvlw3DeoK1RyMjT5UbnCuEx0rbl9kKHSFxJcSSTckk3J58VgLmCtnStaMSB3laB6XaSN7LGyufXtz7VuIa4jztZZima73SD3FOV+SHyQl0TO0U7mODmOLXA4EHEd37KyNT9c+uIhnIEluy/IP4jkVWrgnHV7Q0lXKGRkttYufj2Mbg9+GHNX02zjJJHP4hi0W0t2dNeS77KqekvVfqH/bado2Sfbs5nAP8APNWpDHsgC5NgBc5mwzPNaVlM2Rjo3i7XNLXDcQRYrpThzrR47HvlRYpRKCY8OCtPo80z1sJiebvisL8Wbj4ZKr6vR7qWeWld/LcSw49qJ2LDj3gX4p31T0j1FTE45F2y78LsPQ2PgtCqfJZpnqs2uOZic0fC2XSELDSsrpHjgQhCAEIQgIx0gat/baUtb/FjO3GfvWsW8toYd9lWfRtrT9jndHMS2KR1n3teOW+ztEXyuCD5q8yFVnSbqS4l1XStve3XxAX2vvtG85XHK+ai++yyLWtMtJjrgFZJVN6j9IBpg2Cpu6HAMeLl0e+zr+823DIK3KStjlYHxPa9pFwWkEKRBrRCulWqtHDGPic55/KAP83oq1mfstJtfBTXpQkvUsF/djHqSf8AL6qH08W3LCw5PniYe50jQVy7lzXaZ7HhyVWEn92XTqjooU1HDEMwwFx4vcLuPmu2s2kfs9NLLva07P4jg31ITiFB+lWrIhiYL9qS54ENacPNwPguhN8kOh5fFh8+RFS8vqVlK8uJJzOJPEnEnzWl1lxWl1x2z3ySS0uwv0PoyWqlEUIG1a7nH3Y2/MePADeVbGgNS6WmDTsdbIM5ZAHOvy3NHILj0b6LbFSNfbtTWkcd9iOwPBtvElStdOilRW33PGcTz7LrXCL1FdDTqW8BbhYW8kw6c1NpKkEvjDH7pIwGvHiM8t6kQRZXuKZzIzlF7i9FL1GqFUyqbTAF4d2mTWs3YBG0X7muFxhvuLcrT1f0NHSxBkeebnH3nO4n9k6bKyFXXRGD2jbyM+6+ChJ9EZWCsrBVxpFXdLlAGy01SBi4mBx45vjv/wDIoY3tXtuGY3WurV6TKdj6I7YymjcMPiDgM92BI8TxS/VgU4gaGBoFsQbZ7+9a1mPzS2mdrE4n8FHI1v8AwLtXazrqaGS9y5gv35FOKbNGWY50bGgM99tssT2hbvTmthdjkWPcm15BCELJAEIQgBYLVlCAgetXRvDUOdLTkQTHMAezceYGRvvHlfFVpJT1+i5Lu6yEX99mMTgN9wLEd69DrV0YIIIBBzBGBWNE1P2ef5dOyVp62VzXOFm3aABYXsbDfclddF/9Zpf/ABUHrI0fqpT0m6OZDLE6NjWB7XXDQACWluOHJ/oodFNsPY/5JI5P8D2u/Rcqe1eexxmrMHa9NHoQKu+lkYQd7vOwVhNNwCMcsVC+lOjLqdkgHuSC/JrgR9dldG/+mzzXDJcuVD76KqcsLL1gLkednuZdtF+avEfZoNnLqY7d2wE4qK9HWkxLSNZcbUVmEb9ke4fL6FSoLtQlzRTR89yK3XbKL9s2QhYupFJlcgDdbl44hZCAysFBK1fIBiSAOJOCAjHSVGDo2p2h7rNocnBw2Sqo1R0q59mOe7sm/C1lY3ShVdbRGOC8znyxgiLtlrQ7ac47N7N7Nr5doKsdEaEqev7EEgub9prm7nD4tnkcPMb4OX1aN2ur/Rdm/JcI0lsQ9a1pd1bSSARiAL2umzRfSnRSkB5fAbA3eLtxFxdzbgeKWaMpyI3Mewtc4HAjj5qIVnRZtsEtJO5jz2urlHZB3gFtiCDcYg5KZrNJlq01U2RofG5r2nJzSCCu686U1ZW6KqLOaYX3uWfypG7za5a4GxxGWOSvHVHWFldA2VvZOT2XBLHDMd2BIJTZGUdD0hCEIghCEAIQhAQ/pNoespNsfynh/wCU9l3ob+CqYC+ByOB7t/pdegqymbIx7HC4c0tPcRZUNpShdBK+J17scR3jNp8QR5Ln5cNSUkep4DcpVul+Hv8Ahlu6g6U6+iivi9g6p/HaYLXPeLHxTppygFRBJE7J7SL8Ccj5qqtQNOClqNh5tHNZpJya8X2HdxvsnvariC265KcDiZtMsbI6e9o891tO6ORzH4OaSCOYXBWr0gaqdeOugb7Vo7TRm9vL7wVVEWzwO8cCuZbDklpnrsDLjk1Jruu45aD0xJSyiSI42sWn3XDgVaWh9eaaYAOd1T94fgPA5FU2CsgqdV8qyvM4bTkvml0fs9Af9LQf20f+Nv7pm0vrvSwAgO613ysx8zkFTDlsCrnmP0aEP/n60/qm3/BINK60TTTtm2tgsPs2i9m47+N8jyVn6q6fbVwhw7Lxg9l8j+x3KkWp01crJoZ2OpwS+9tgfEDmCP13Kum+Sl16mxncMqsp1WtOP/uperlVundZmvrJI5T7KJ5aGG+ySLYnne6s3rbM2n9ns3N92Fyqg0pqq3SNZJLTl0bHm5wvcgC7hwvgbLpNnk69b6lg6N1npi3AtZbdu8MErk0jDONhvaJHym4O63NQuj6KdnF1U+/4WqZ6A1fjpGWb23b3n3jy5DHciezEuVPoxVpFpEQxO0LY78uKb9CzPIewutI07QHwuDscjljhhxTtWkWso41xjq4nZB12kcQQbLJFdUNPSzJDJo/afbrdodTvcH3s8cbW2gSmXoKe4vqs9nZjJP3rut6Y+K56+arT1ekR9mjLgWN23n3GEk3JJyyvZuO+2N1Ymp+rcdBD1TMXOO1I/Lada17bhuAQm3qOh8QhCFQIQhACEIQAoF0lavl7BUxi7mYPAzLMbHmR9CeCnq0kYCLHEHAquyvnjovxsiVFinE88Z81aPR7rT1zRBMfatHYcTjIwd+bhv45qOa8aqmmcZYh7FxxH9m47j93/wDFEmGxBBIINwQbEG97g7iufXN0z0z1l9VXEaOaL1/Z+j0QConrRqTHU3fHaOXeQOy78Q/UJq1S19Ba2KsNnYATfC7htgDsnmMO5WA14IBBuDkRkt/6LVs8xKN+Hb6f/ZReldXqinPtYzb523LPPd4ppsvRJamit1YpJT24GE8R2T5tsVrzw/8Aazr0cf0tWx/H+Ci1kDwV0f8AAtD/AGJ/9Wb/AFpwodXaaHGOFjTxtd3+I4lVrEn5L5cfq19MWVPoPVSoqiLM2GH434C3EDNytHVzVmKjb2BtPI7UjvePdwCeg0JHpXSkdOzblcGjnmTwAzJW1XRGHU42VxG/KfJ4fhCfWqEvo6hrTZxifYk2F7XzvgqT1e1w6m1yc92BF8c/RP2tutclYSxoLIPl3v5v/wBPmofUxx7QfI1px3gcQP1WHkR5+VGwuFWQodk3p+ixqfpNwFw21t9r/VOUWvLX2tj3e6PHemnU+v0e1gLoIg61y7ZBO7jliQpg7T9I5hA2S22VhseWSvOZJJPojrS6Q2xtuIvu7lHNPaQDZ2E8yMuW+/NIotNMkmcynDnjINaHGx3hSzR2rcR6uWdgdM0XFydll7YBt7Ei2ayY6R7jpolp6sOOG12rcBkPRLrrACEKn3BCEIAQhCAEIQgBCEIDnPC17S1wDmkWIIuCOFlT2vugo6KRhY7sy3s05sta+Py3Iz4q5VS/TDU7VYxl7tjga7uLnSud6NYqraozXU3cHKsx7NxfT17GD+rpz0Rp+opj7KQhvyOuWeV8D3WU30NqTTzUFMbGOQwMJe3O7mhx2hkc1G9L6kVMNy1vXN4sztzbn5XWj8NlT3E9JXxHFyo8lq0/3JBo/pIZb28Lgd7oyCO+xIP1T9T67UTxfrg38TXt+oxVPywlps4Fp4EWPquVvBSjlzXchPgWPPrBtfYu061Uf/aI/NIKvX6jZcNe6Qjc1jrHuJsPVU+f6yWQFJ5r9FceAVJ7lJk60r0jSuuKeNsY+Z/ad5A2HqojW1r5Xbcj3Pcd7jc/sO4LWioJZsIo3yH7oNvPL1Uv0L0eSOs6of1Y+VuLj3nIKp/LabWsHBW+m/36sg00gGZA795OCtLVfUWOJpdUNbM9zbFpAMbQcwL5k8cVXnSfoBlLVsbGCI5KcWuSfaBz2uz5GPzKuDUut6+hppDmYm372jZPqFt00KPV9zjZ/E53R5a+kWMUvRdQl129cwXvstk7PcAQbBPGjdUKWAgsiDiMnPJeRbK1+/gpBZYWwkl2ONzP2asYBkAFshCyRBCEIAQhCAEIQgBCEIAQhCAFRnSWL6SqdrIU7bd/VN/cq9AqJ6VWkaSnHzwNtzHV2/ylCyv9RdejGAQxgZCNg8mhKbJNoqQOhjcMjGwjuLRZKgmitieehZILSMa8cHNBHqmyXVOjdiadngLfRPqxZRcIt7aJwtnD9Mmv5I8NTKL+wb5u/dKqfVulZ7tPF4tB+qdwEWWPjj6JSyLZd5P8nOOIDAAAcgFsQt1gqf2Kip+mpo62jJ/vB6xn9FLujL/l8TflfK3wEz7eih/TXJ7SkbylPqz/AH8lL+i//lsB+brHecr1hFjf0IlawhCyVghCEAIQhACEIQAhCEAIQhACEIQGQqW6bKYtq4JB8cBb4xuf9etHkrn2lX2laWn0nIRUTtY2KR4jY1zAbg7JJN8bgHDmjLK02yR6hVXWaPpncIww98ZLDfv2b+KkChEOjjo6EfZJS+MOLjG9zS03u51ja4Pcd6mjJb2+qwiMlo6IWLouskdmUIQgBYKCVFdcNN9VJBDtmMS7W09ttoAWwB3Zpsyk30RV3S/X9dXuY3EQxtj/AD3e52H5wPBXNqxRdRSQRb2RNB3dq13epKiFRqlowEyyTHbLtvafNcl2d7E45J90BrRBINh1TC94JAO0AXN3Eg2x3eCj5LpRk49E/wAEkui60a8HELYFSKDN1stVkFAZQhCAEIQgBCEIAQhJNJ6Qjp43SzODGNFyT/WJ5IZSb6IUyPABJIAAuScgFXusnSbFETHSgTPy2z/CBHMYuxtwHNQ3XHXSWteWMvHCDgze7m/yyyCj8UAGea1LclLpE7+Dwdz1Oz8C/SmnauqJM0zyD8AOyzyH+6QfZwdw8l2DlklaUrJN9z0FeJXWtRQnc0gWubcLm39YJVojWGqpDeCVwF/cPaZ/hOHlZciuErFKNj2V3YlcovaLg1N6Q46oiKbZimyGPYkP3Sfi+76lTkFeWpL8xwI/q47wrt6MNaHVcJjlN5orXJzcw32XHnhY+C36rebo+55fPwPi+qHYnSRaV0jHTxullcGsbmf0HEpS91lRGv2tBrJy1p9hGSIxuJyLzxyw5FTnZyo1sPFlkWcq7eRx1n6R55iWU94Y8r4dY7nf4e4YqGSlzyXOJc45kkknvusRC6UtbZaFlspPuetxsOuvpGJq2nG8BEkAOYutwtlQ5tm98cews0VpuqpCPs8rg35D2mHwN7eCn2gOk2N9mVbeodltj+ETzzLBzNxjmq1WDGCFdDKnE5+Vwqm5bS0/Z6MikDgHNIIIuCCCCO8Lo1ULq1rRPQO7JMkN+1ESbW3lh+E2v3q6NX9NRVkQlhdcHAj4muGbXcwuhXapraPLZeDZjS1Lt7HNCAtlYaRqhCEAIQhAYc6wuqI1/wBaXVs+ww+xjJDBuc4Egv58BwtferJ6S9ONp6OZodaV7C1oF72cQ0u5WvgSqS0RBtm39ABauTNpaR3eC4sZN2y8HaJgAXQuXOS1zY3CwHXXPaPVrSR0DkOK1seB8itC7gmjK69jfaWjyubpN2/gl1HoqeT3Innwt9bKSi32ISshBfW0hA6NP2oOlWUlaySRxawscxxAJAuRYnl2R3LrFqtIP4jg37oxd6myVU2r2BAabn4sb2sN/DF2HJbNNc+bmOJxDNx5VuEOuy09ZtJhlJI+Ptl0TjHs4lxLTYhecGvyHDDyVu6KrDCxkUxcGn+E51yC25wGeR+uN80om1QpKw7RaA4/Gw7LjuxzDst91s21ufY5GDkxx9qXkqmnenGAA2CmFV0RyNxgqARubILHuu3DzBTLWak18Rxh2xxjcwg+GB9AtGVUk+x6PH4jj2LSlp/uzi3RRIwx7rJJPROat3/aIffZIy29zHAeZFlyGlHHMgqLUfRsQlY5bUk0cCChpRJLc+K0uqWbWjslegNNyUEwljxaezIzc9v6Ebj53SAFZcNxU4TcXtFN1ELYuEvJ6HoKxs0bJIzdjwHNPIpWq26LdONEX2aRxBEh6u4wIcb7N9xvtZ8cMlZK61cuaOzwWRS6bHB+DVCEKZSC1eVssEICpdL0zq1z9pu1t5535AYYWHoklN0aylvYkLeTmX8jcYKcN0NPSSPdTMZPE436txDJGbyGuPZcOANrc804DWAtwkpaph4bAd6sJUJVqXc3qMyyn+myAw9FcxxdUMH/AJZ/1qR6I1BZELPMbzY4uYc+Q2k/s1iYf5NRwxhk/ZbnTPywVB/JblvPG313KCogidvEsuxalIY5ej6FxO091juaGgDC2GF12pej2iYQTGXkfM57h5E29E7/APScp92llP4nRN+rlsHVTvgij73ucd24Ac96l8UPRS8zI1rnZyg1cgjwjY1vc1v7LL9FNBuCG8Sf0XY0c7vfn2f+7YB6uJWI9Bx5vL5T/ePLh5YD0UuSK8FDsk+7Gp9NT7XZvNJwbjbv3DxKVR6FMhvLZjMPZttj+I/t5p7iha0Wa0NHAAALeyzojzMQaR0NDPF1UsYczcMtngWkYtPMKGy6k1NO7ao6m7QcI5cxvwe0fVu5WDZFlkKTRCItZaynGzVUchA/mRjbZux7Fz5gJzotc6OV2z1oY7e1/ZPkVJLJJW6JgmHtoYpPxsa76hNmdpm0U0bx2XNd3EFcqjRMEnvxMd3tH7Jpk1KpL3ZG6M/3cj2egNlj/hd7f4VbVM5FzXj/ANw/VR0vQUtdmdptTqJ2dOwdwt6jFJH9H9Cf5Th3SS/6kobouublWNd+OFt/GzkobBXD+ZTu745B9HJ8cPRcsm+Pax/kbGdHtGDcCQfnd+qW1eptLLbrGF1hYdpzf/qRfxSkGtHw05/NIP0K7ROqfiZCO57z/lCwq4rwHk3Przv8jRW6nRbGzCAy2QH9Z3T7odrxEwSe+G7JvmbYArrE2T4y3uaD+pShTRRKTk9tmqEIQiCEIQAhCEBlYKEIZMLYIQsgyhCFgwCEIQAhCEAIQhAYKwEIWTJshCFgwCEIQAhCEB//2Q==">
            <a:hlinkClick r:id="rId12"/>
          </p:cNvPr>
          <p:cNvSpPr>
            <a:spLocks noChangeAspect="1" noChangeArrowheads="1"/>
          </p:cNvSpPr>
          <p:nvPr/>
        </p:nvSpPr>
        <p:spPr bwMode="auto">
          <a:xfrm>
            <a:off x="182562" y="-1662113"/>
            <a:ext cx="2857500" cy="2728913"/>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 name="Picture 4" descr="http://www.verticalmeasures.com/wordpress/wp-content/uploads/2012/08/copyright1.jpg"/>
          <p:cNvPicPr>
            <a:picLocks noChangeAspect="1" noChangeArrowheads="1"/>
          </p:cNvPicPr>
          <p:nvPr/>
        </p:nvPicPr>
        <p:blipFill>
          <a:blip r:embed="rId13" cstate="print"/>
          <a:srcRect/>
          <a:stretch>
            <a:fillRect/>
          </a:stretch>
        </p:blipFill>
        <p:spPr bwMode="auto">
          <a:xfrm>
            <a:off x="7726362" y="1219200"/>
            <a:ext cx="3581400" cy="417830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182562" y="152400"/>
            <a:ext cx="36576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4. </a:t>
            </a:r>
            <a:r>
              <a:rPr sz="2800" dirty="0" smtClean="0">
                <a:solidFill>
                  <a:schemeClr val="tx2">
                    <a:shade val="85000"/>
                    <a:satMod val="150000"/>
                  </a:schemeClr>
                </a:solidFill>
              </a:rPr>
              <a:t>Assessment </a:t>
            </a:r>
            <a:r>
              <a:rPr sz="2800" dirty="0">
                <a:solidFill>
                  <a:schemeClr val="tx2">
                    <a:shade val="85000"/>
                    <a:satMod val="150000"/>
                  </a:schemeClr>
                </a:solidFill>
              </a:rPr>
              <a:t>Activity</a:t>
            </a:r>
          </a:p>
        </p:txBody>
      </p:sp>
      <p:sp>
        <p:nvSpPr>
          <p:cNvPr id="6154" name="Rectangle 4"/>
          <p:cNvSpPr>
            <a:spLocks noGrp="1" noChangeArrowheads="1"/>
          </p:cNvSpPr>
          <p:nvPr>
            <p:ph type="body" sz="half" idx="1"/>
          </p:nvPr>
        </p:nvSpPr>
        <p:spPr>
          <a:xfrm>
            <a:off x="487363" y="1143000"/>
            <a:ext cx="5562600" cy="5334000"/>
          </a:xfrm>
          <a:solidFill>
            <a:schemeClr val="bg2"/>
          </a:solidFill>
        </p:spPr>
        <p:txBody>
          <a:bodyPr/>
          <a:lstStyle/>
          <a:p>
            <a:pPr>
              <a:lnSpc>
                <a:spcPct val="90000"/>
              </a:lnSpc>
              <a:buNone/>
            </a:pPr>
            <a:r>
              <a:rPr lang="en-US" sz="2000" dirty="0" smtClean="0"/>
              <a:t>You will use the information from slide 2 and your organizer from slide 3 to create an informative presentation about plagiarism and copyright that could be used to teach 3</a:t>
            </a:r>
            <a:r>
              <a:rPr lang="en-US" sz="2000" baseline="30000" dirty="0" smtClean="0"/>
              <a:t>rd</a:t>
            </a:r>
            <a:r>
              <a:rPr lang="en-US" sz="2000" dirty="0" smtClean="0"/>
              <a:t> or 4</a:t>
            </a:r>
            <a:r>
              <a:rPr lang="en-US" sz="2000" baseline="30000" dirty="0" smtClean="0"/>
              <a:t>th</a:t>
            </a:r>
            <a:r>
              <a:rPr lang="en-US" sz="2000" dirty="0" smtClean="0"/>
              <a:t> grade students.  </a:t>
            </a:r>
          </a:p>
          <a:p>
            <a:pPr>
              <a:lnSpc>
                <a:spcPct val="90000"/>
              </a:lnSpc>
              <a:buNone/>
            </a:pPr>
            <a:endParaRPr lang="en-US" sz="2000" dirty="0" smtClean="0"/>
          </a:p>
          <a:p>
            <a:pPr>
              <a:lnSpc>
                <a:spcPct val="90000"/>
              </a:lnSpc>
              <a:buNone/>
            </a:pPr>
            <a:r>
              <a:rPr lang="en-US" sz="2000" dirty="0" smtClean="0"/>
              <a:t>You may use a tool of you choice to create your presentation (PowerPoint, </a:t>
            </a:r>
            <a:r>
              <a:rPr lang="en-US" sz="2000" dirty="0" err="1" smtClean="0">
                <a:hlinkClick r:id="rId2"/>
              </a:rPr>
              <a:t>Wixie</a:t>
            </a:r>
            <a:r>
              <a:rPr lang="en-US" sz="2000" dirty="0" smtClean="0"/>
              <a:t>, </a:t>
            </a:r>
            <a:r>
              <a:rPr lang="en-US" sz="2000" dirty="0" smtClean="0">
                <a:hlinkClick r:id="rId3"/>
              </a:rPr>
              <a:t>Prezi</a:t>
            </a:r>
            <a:r>
              <a:rPr lang="en-US" sz="2000" dirty="0" smtClean="0"/>
              <a:t>, etc.), as approved by your Librarian.</a:t>
            </a:r>
          </a:p>
          <a:p>
            <a:pPr>
              <a:lnSpc>
                <a:spcPct val="90000"/>
              </a:lnSpc>
              <a:buFont typeface="Wingdings 2" pitchFamily="18" charset="2"/>
              <a:buNone/>
            </a:pPr>
            <a:endParaRPr lang="en-US" sz="2000" dirty="0" smtClean="0"/>
          </a:p>
          <a:p>
            <a:pPr>
              <a:lnSpc>
                <a:spcPct val="90000"/>
              </a:lnSpc>
              <a:buFont typeface="Wingdings 2" pitchFamily="18" charset="2"/>
              <a:buNone/>
            </a:pPr>
            <a:r>
              <a:rPr lang="en-US" sz="2000" dirty="0" smtClean="0"/>
              <a:t>Use the attached </a:t>
            </a:r>
            <a:r>
              <a:rPr lang="en-US" sz="2000" dirty="0" smtClean="0">
                <a:hlinkClick r:id="rId4"/>
              </a:rPr>
              <a:t>scoring tool</a:t>
            </a:r>
            <a:r>
              <a:rPr lang="en-US" sz="2000" dirty="0" smtClean="0"/>
              <a:t> to help guide you in creating your presentation.</a:t>
            </a:r>
          </a:p>
          <a:p>
            <a:pPr>
              <a:lnSpc>
                <a:spcPct val="90000"/>
              </a:lnSpc>
              <a:buFontTx/>
              <a:buNone/>
            </a:pPr>
            <a:endParaRPr lang="en-US" sz="2000" dirty="0" smtClean="0"/>
          </a:p>
        </p:txBody>
      </p:sp>
      <p:sp>
        <p:nvSpPr>
          <p:cNvPr id="10254" name="Rectangle 14"/>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1</a:t>
            </a:r>
            <a:endParaRPr lang="en-US" sz="2000" b="1">
              <a:effectLst>
                <a:outerShdw blurRad="38100" dist="38100" dir="2700000" algn="tl">
                  <a:srgbClr val="C0C0C0"/>
                </a:outerShdw>
              </a:effectLst>
            </a:endParaRPr>
          </a:p>
        </p:txBody>
      </p:sp>
      <p:sp>
        <p:nvSpPr>
          <p:cNvPr id="10255" name="Rectangle 15"/>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2</a:t>
            </a:r>
            <a:endParaRPr lang="en-US" sz="2000" b="1">
              <a:effectLst>
                <a:outerShdw blurRad="38100" dist="38100" dir="2700000" algn="tl">
                  <a:srgbClr val="C0C0C0"/>
                </a:outerShdw>
              </a:effectLst>
            </a:endParaRPr>
          </a:p>
        </p:txBody>
      </p:sp>
      <p:sp>
        <p:nvSpPr>
          <p:cNvPr id="10256" name="Rectangle 16"/>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3</a:t>
            </a:r>
            <a:endParaRPr lang="en-US" sz="2000" b="1">
              <a:effectLst>
                <a:outerShdw blurRad="38100" dist="38100" dir="2700000" algn="tl">
                  <a:srgbClr val="C0C0C0"/>
                </a:outerShdw>
              </a:effectLst>
            </a:endParaRPr>
          </a:p>
        </p:txBody>
      </p:sp>
      <p:sp>
        <p:nvSpPr>
          <p:cNvPr id="10257" name="Rectangle 17"/>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6</a:t>
            </a:r>
            <a:endParaRPr lang="en-US" sz="2000" b="1">
              <a:effectLst>
                <a:outerShdw blurRad="38100" dist="38100" dir="2700000" algn="tl">
                  <a:srgbClr val="C0C0C0"/>
                </a:outerShdw>
              </a:effectLst>
            </a:endParaRPr>
          </a:p>
        </p:txBody>
      </p:sp>
      <p:sp>
        <p:nvSpPr>
          <p:cNvPr id="10258" name="Rectangle 18"/>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5</a:t>
            </a:r>
            <a:endParaRPr lang="en-US" sz="2000" b="1">
              <a:effectLst>
                <a:outerShdw blurRad="38100" dist="38100" dir="2700000" algn="tl">
                  <a:srgbClr val="C0C0C0"/>
                </a:outerShdw>
              </a:effectLst>
            </a:endParaRPr>
          </a:p>
        </p:txBody>
      </p:sp>
      <p:sp>
        <p:nvSpPr>
          <p:cNvPr id="10259" name="Rectangle 19"/>
          <p:cNvSpPr>
            <a:spLocks noChangeArrowheads="1"/>
          </p:cNvSpPr>
          <p:nvPr/>
        </p:nvSpPr>
        <p:spPr bwMode="auto">
          <a:xfrm>
            <a:off x="937895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10" action="ppaction://hlinksldjump"/>
              </a:rPr>
              <a:t>4</a:t>
            </a:r>
            <a:endParaRPr lang="en-US" sz="2000" b="1">
              <a:effectLst>
                <a:outerShdw blurRad="38100" dist="38100" dir="2700000" algn="tl">
                  <a:srgbClr val="FFFFFF"/>
                </a:outerShdw>
              </a:effectLst>
            </a:endParaRPr>
          </a:p>
        </p:txBody>
      </p:sp>
      <p:sp>
        <p:nvSpPr>
          <p:cNvPr id="10260" name="AutoShape 20"/>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7573962" y="5867400"/>
            <a:ext cx="5257800"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hlinkClick r:id="rId11"/>
              </a:rPr>
              <a:t>keepcalm-o-</a:t>
            </a:r>
            <a:r>
              <a:rPr lang="en-US" sz="1200" dirty="0" err="1" smtClean="0">
                <a:latin typeface="Candara" pitchFamily="34" charset="0"/>
                <a:hlinkClick r:id="rId11"/>
              </a:rPr>
              <a:t>matic</a:t>
            </a:r>
            <a:endParaRPr lang="en-US" sz="1200" dirty="0">
              <a:latin typeface="Candara" pitchFamily="34" charset="0"/>
            </a:endParaRPr>
          </a:p>
        </p:txBody>
      </p:sp>
      <p:pic>
        <p:nvPicPr>
          <p:cNvPr id="4098" name="Picture 2" descr="http://sd.keepcalm-o-matic.co.uk/i/respect-copyright-and-don-t-plagiarize.png">
            <a:hlinkClick r:id="rId12"/>
          </p:cNvPr>
          <p:cNvPicPr>
            <a:picLocks noChangeAspect="1" noChangeArrowheads="1"/>
          </p:cNvPicPr>
          <p:nvPr/>
        </p:nvPicPr>
        <p:blipFill>
          <a:blip r:embed="rId13" cstate="print"/>
          <a:srcRect/>
          <a:stretch>
            <a:fillRect/>
          </a:stretch>
        </p:blipFill>
        <p:spPr bwMode="auto">
          <a:xfrm>
            <a:off x="7573962" y="1447800"/>
            <a:ext cx="3629025" cy="4282903"/>
          </a:xfrm>
          <a:prstGeom prst="rect">
            <a:avLst/>
          </a:prstGeom>
          <a:noFill/>
        </p:spPr>
      </p:pic>
      <p:sp>
        <p:nvSpPr>
          <p:cNvPr id="4100" name="AutoShape 4" descr="data:image/jpeg;base64,/9j/4AAQSkZJRgABAQAAAQABAAD/2wCEAAkGBxQSEhQUEhQWFhUXGCAXGBgYGB8fHRwaHB0cHR8dHBoeHCggGx8mHBoeITEhJSkrLi4uHB8zODMsNygtLisBCgoKDg0OGxAQGywkHyQsLCwsLCwsLCwsLCwuLCwsLCwsLCwsLCwsLCwsNywsLCwsLCwsLCwsLCwsLCwsLC0sLP/AABEIAKgBLAMBIgACEQEDEQH/xAAcAAACAgMBAQAAAAAAAAAAAAAFBgAEAgMHAQj/xABREAACAQIDBQMFCgkJCAIDAAABAgMEEQASIQUGEzFBIlFhFDJxgZEHFjNCUlNyobHSFSNUYoKSk8HRQ3OUoqOys9PhJDRjg5XC8PFEVRc1w//EABoBAAIDAQEAAAAAAAAAAAAAAAADAQIEBQb/xAAxEQACAgEDAgMHAwQDAAAAAAAAAQIRAwQSITFBE1FhBSJxgaHh8DKRsWLB0fEGFEL/2gAMAwEAAhEDEQA/AOwbPoYjFGTGnmL8Udw8MLlbToGq+wujG2g0/FIdO7XDXs74KP6C/YMLNf51Z9I/4KYAFbddQ1TMGFwIYiAdQCc1zbDV5MnyF/VGFXdZgKmckgAQREk8h53M9MB97/dWhgBjo7Tycs+vDX/M9Vh4nCpJuXBV9R6rpIIULzGKNB8Z7AfXhI2n7qWzo9I0abxWMKPa9j9WOMbY2zPVvxKiVpG7zyHgqjRR4ADFDFlDzJo65/8AmKG//wCv07+Kt/Zwv34NbM91LZ0htJG8Pi0YYe1Ln6scJxf2dT2Ikc5VGt+8+GJ2oKPqCk4MqLJHw3RtVZQCCPAjG7yZPkL+qP4YQPchqVSGeNyyOHMpRlICpYKSG5HUXNuV8PeztoRVEYkhdZEN7MvLTQ/XhT4KmzyZPkL+qP4YnkyfIX9UfwxtxMQBq8mT5C/qj+GJ5MnyF/VH8MbcUNqbWSEolmklkuI4YxmdyOdhyAHVmIUd+JAteTJ8hf1R/DFXaFRTQLmnaGId7lV+3njZSbv1dRZqmbyZD/IU5Bf9OoI+pFX0nBrZO6tJTHNDAgc6mRrvIT4yOS59uLqD7k0KcO14ZP8Ad6eafuMdO2U+h3VUPpBxuSGsfzNmKnjPPEv1RLKfbbD/AImLbETQkLsKuYapQx+Fnk/cl8T3pVpGtXSKfzaIn+9UYd8TE7UFCV7y6k868D6FJCP7wbGQ3Hl67Ql/o9N/k4c8TBSJE33jyfl837Cm/wAjGLbjy9NoS+unpj//ABw6YmCkAle82pHm1yn6dHCf7uXE961aOVTRv9KhK/3Z8OuJgpAJbbHrlHwVBL+vH/2vjQxqk+E2SGHfBPE/1SCNvZfD3iYKQCDLt+kj/wB4glp+8y0zBR6ZFVkHrOClBJSzrmhMMi96ZSPqw1YB7V3Qo6hs7wKJByljJjkHokQhvrxG0gw8hj+bT9Ufwx55DH82n6o/hgZUbFrqW7U8vlcfzUuVJQPzJgAr+h1H0sbNlbcScNluGQ5ZI3GWRG7nU8u8HkRyJxR8AX/IY/m0/VH8MTyGP5tP1R/DGxJgcbMAAvaLQRFQyxKWvqwFgBzNra91rjUjGujKFHkkjQRg9luHYlepZdSov9WptjdPTLnkDFiZALtyCIgvYEi1ud/pHuwC4V0MwVFTNmtnJJFx2suQ6EKTqORPfiwBbZkqTMwFMFC82IXnoQLW5lTc93jgbt+FRLYKAMo5Ad5xe2RSBrOUBYE+c5JW5LfIsX7WpB7u7FXeL4X9EfacR3APbY3nptnUsMtU5RWCotlLEtlvawGmgOpsMcg3g92KPNOKWAuJGJDyNlABRV8wXJ5HqOmHn3YNmGbYhIF2hEco9AsG9isT6sfMmGEhLau3Z6gkyuSCACo0Wy8tBobeOBuJiYAJjOGIsbKLnEhiLMFHM4ZaKkygIgzMSALc2Y6Ae02wAY7A3ZeaQIq53OtuSqO9j3f+rHHWt2N1vJ1OaBZXIyu+dTcH4qq4UKD3depOmCO7Gw1pIQgsXbWR/lN90cgP3k4Z6ZbKPbjj5dU8snFfp/k6mPTrFHc/1fwc22lsOYwxRUMIRjFWQtGzDso84Gr57Ajpqb/Ya2XteGjqKqOfNTJJKrw8VSqEcKNWAcXQEOp0zeOGqmoFSSSQE3e2htZepy6X7RNzcnXFmRAwKsAQeYIuD6RjQ9V2rjj+DO9KmuvJrjcMAykFTyINwfQRpjLAJ9zaUMXiV6djzMEjRg+lVOU+zGqkaWmq46d5nninSR4zIBnjaLKWBYAZ1IfS+oI64ZDLGTpGfJp5QV9gptraIp4WlyliLKiDm7sQqIPSzAX6c8GN1d3/ACZTJKRJVS2M0tuZ6Io+LGvIAek6k4AbU1qtnKfNaqufEpDM6/1lHsw+40wXFikTCLtbfGeKTaUSorSQvTx0q9XapQZc3QgPmJOminuw9YAVm6FPLXxV7huNEhRRfs9bMR1IDMB6fAYuSJ9Pv5VCKGIiJ6mHjmub4qR09xmsLWMhK5dO/QdDO7m+7PTp5RTzifyZJyAi/jQbKzIue6gMfj5dNeWLO0N06OMV7PJwjtCySOWAsSuUKmbS5JJtrcnwFt22dyIKg5i0iMEjjBUggLC+dew6lWuedweQ7sAGil90GnkUcOOV52kaIU6ZGcsgDNZlcxlQrAls9tbXvpgfu5vwzRXkjlmmmmmaKCNVzrBHJkuxuEAU6XLanQXwSTcOGMKYJp4ZVaRhKpRntNbOpzoVIJUEaXHQjGCe5/DHHElNNPTmONoS6MpZ0di7Bi6sLlyWzCxFzbTAAN3V90CPyBp61yHRDUNdRrFJK6xBLaMRYJ6bd98Gn30jSoiglhmiMpVVZ8gGdluFyh857iwXKDzOA9FuSHromlgCUuz41jpAWDNKxAJkex0CnkDrfXwwWptxoFqRUGSVnEzVChitg7gqbnLmYWOmYnLyFhgAm8O/VPRvKsiTMIQjTOigrGspKoWJYE3awsATr3Akan90CBcyyxyxziThCBsmdjkWS4IfIBkYEksLcjrpi1XbmwTNVM5c+VSQyPYj/wCPkyKNPNOTW/yjivtPcCmmkabNIkzSmXiKVJBZFRlAZSuUqg0INjqLYANdX7oVOlOlSIpmibNmYZAEyMVYEs4DMCDZUzE9L3x6fdBp+IVWKZkEyU7TBVyB5ApQasGN81tAbdbXGMK/3Oaea4kmqGUxcJgXBJAYuO0VLLqeSkAiwINsXYdyacDXO3+1+Wam34zoCAACoFrDwGAC7tHeBIJo4pI3AkYIJOwFztoFAL5215lVIF9bYF7jbfmqxeYLY0tPKMot25hKzjnyAVLevG7a2yaZKjyiepMeZ42VHeNVLRaAAsue2t8oa1yTa5vjdsLY1PRq8aSklYYkbMy3VIkKKx5WuL68rjAAPj38UpxfJZxHwVqc5MVuA3NyOJfT5NrnpgxRbxRSvEiK5eTiXFvg+C2R8+ulpLKLXve4uLnFWm2JR1EBSNhJEacUhKSAjhrfS68jrqfRjLdPY/C41RLEsdTVPxJQCDlA0RMw0OVbXI0LFiMADBha3v2AZQKmmAWrhByHpIvNoZO9WtoT5psR1uy4mABN2XXpUQxzR+bIoYX569D4g6HxGL0cpGAu7yBRUovmrVTBfQXLH+sxwWwh8MoYz0CSLlWyKzBpAF1cDXLfxNr/AOuMtobOVu0qAuLWGbKB2gb6eIB8bDEBxahmvoeeJTJTNdDQrEDaxY6s1rFj+4eGAW8Xwv6I+04Z8LG8Xwv6I+04t3JHGOlWWmEbi6PEEYd4ZbHHx7vHsd6OpmppPOicrfvHMN61IPrx9kbO+Cj+gv2DHEPdp3SMzT1kK9uKS0oHNo+HFZv0fsPhhhJxTExMTAAa2JBZS566D0f+/sw8+57Q8WsDHlCpf9I9lftY+lRhVp48qqO4Ybd0KiamR50QNG7hDe2pUaC/NdXIBsRf1YXlhLJBwh+p8Lmr9Pi+xp0mPfmSOpYKgYC0dQsiI6+a4DD0HXBs44OFVZ1cz6FetzBboMzDkLgX79Tpy7/qwtUXug0bBS8hizDMvFRo7jvDMMpHoOGaulyxyN8lGPsBOBO58OXZ9IjDlAlwdRfKDjZiwqdsw5s7x1xZql33ohos6yMfNSL8Y7HuCpc482PTTTTtV1KcI5OHBCSCyISCzOQbZ3IXQeaABe5ODkUKp5iqv0QB9mM8aceJQ5MeXUSyKuiBW8lPI0QeAZpoXWeNflFDcpfpmQst/wA7DhsbakVVCk8DZo3FwfqII6EEEEdCDgJgR5JNSyvPQ5SZDmmpnNo5W0GZWseDJbqAQ3UdcaISrgSmP+Jhf2RvhTzOInJgqOsMwyt+ifNkHihOGDDSwkb6O0dZDMaiSKOGkqJmyRo9sphF7MpvcMR0PZIBF2uDp97JS7RVFaYYOI6rV/iSSRDA6RlxEIrkyyNouvDygmxJ6nbEwAczqdtuhqbbTyyCcfiX4KtwggI4eeI5HdRmAYENrYAksDe9222hgpws8kM0iMy3WJS5SO5Dl43VTcjsIpYnkLBrOOJgA5rJt2tMUtQZyiRyQxmyRhFWWCF5JGZo2JCPIbHkLdrMARg9sivnl2dM8dSksq8QxzBVYEKbqGyoiPp2SUUD1gnDZiYAOVPvvtGo4LU1OUjrYzHTEgXjkXIXmkuLBMpkKjXMIwba4zqNs7Rjh2hUJO8y0UnCij4UY4uUKHaQ5cxCli1kynsnU306kMTAByKp3nqw3Cpa41KyS08K1RiisJXZjIseVQki8MAka5eWa+Nkm8dWknCqaqWOlFXNG1WYl4hWJEyxdiLKpdy1my3NrDXHWMo00GnLArbO7lPVMrTK+ZVKApNLGcrc1PDdcw8DfABznZZlrKKkcuhkrJZac1UuQVApuI/YjBWxZlU6DlzAOlmZd3qcVFYGEUyrRwRGGQ3sIzKymQkEAHKpB180nuw4UlKkSJHGoREAVVAsABoAB6MbsACn7nuziInrJXV56zLJIUYGIBQVjWMLpYR2F9Sba4bMTEwATA3eLbKUdO80lzlsFQec7sbIijqWYgfXyGBu1N84EZoqcNV1A/kobHL/ADkh7EQ+kb9wOFHam1khqIZ9qzASOWECqrcCDQBu1btOb6yMO+wUXxDdEWGN3aBoKdEkIMpLSSkcjJIxd7eGZiB4AYJYWG3s4df5LMgWORVanmBur5hyboCWuB6u8YPmuj4vBzrxcufJftZb2zW7r6YSVLGJiYmIAuwyXHj1wt7xfC/oj7Tg3A9jgJvF8L+iPtOLpkod9nfBR/QX7BhZr/OrPpH/AAUwzbO+Cj+gv2DCzX+dWfSP+CmGlj523x3XMLvJApMKqjv/AMPPoL9bFuR6cu66xTrdlHeRj6H3XQNU1AIBBp4gQdQQc3MdcKG+XuXmOTyigUsgOZoB5w7zGSe0PzeY6X5Cu7miLFDDfsKqd6JKWKJmZnZ3Pf8AjSy2PIDRbsbaA9+idHIDy6aEdQe4jmMdl3O/3Gm/mx9dzhGozrBtnttp2r6Wuj9fgdD2dxlv0COxqPhRxRXvkUKT32GuDmKVEut+7F3HJx27k+5tyvmgJvvU8KgqmHPhMo+k/YUetmAwTpYOGiIPiKF9gA/dgNvec/ktP89Upf6MN5m9X4se3B7HQ06qNnK1budExMTGupqFjRnkYKijMzE2AA6k4eZTZgftPbdPTkCaVVY+amrO30Y1BdvUMaNn0VVtCz5no6Q6qQBx517xcf7Oh6aFyPk3w17E3epqMEU8KpfVm5uxPMs7XZj4k4uoeZNCdVzSVSZF2ZPURn55Y419NpWDD9W+KkG7m1owPIytIPkNVtOg8MkkBsPBWGOoYmGKKRNALd1doAkVxpmFtGhDg38Q2lrYO4mJiSSYAbS31oaeZoJ6mOKVbXV7jmLjUix0PQ4P4qbT2ZDUIY54klQ/FdQR9fLAAIG/WzT/APOpv2q/xxYTe6hPKspz/wA1P44B127U1KM1ITURDnTStmcD/gzPdr/mSEg6AFcY7OlgqIxJGqFSSDdACGBsyspF1YHQg4q5URYwe+mi/K6f9qv8cePvZQjnWU4/5qfxwJ8ii+bj/UX+GPRSRjlGn6o/hiviEWXW362aP/nU37Zf440t7oOzvi1Kv/No8n9xDjBUA5AD0DGec959uDxAsnv5pz8HHVSeillX63RRjRLvdUH4HZ0x7jLLFGv1M7/1cbsTEb2FlKXae0pRoaWm9Aec/WYxf1YqS7C4wtWVE9UOquwSM+mKIKpHg18btr7YWmGaVJOGFLNIq5lQD5VjmHsxph3npHp2qUmVoU0ZgDodLLlIDZjcWW1zcYhybC2a9ubsRVFOsCM1OEOaMwdnIw0vlFgR4fWMI1VDWvDU0crioeKwMcmjBrZo5oZrXseeVwdQyk2vgvHvCtXdqiqNJCCV8njzCU2+elC3RvzEta9iThg2Pu/QNHnp4UKtf8YM2c2JBvIxzk3vqTjLqJyUfcdP4Wvg/sa9Pht+/wBPqJNHuxmKZxaB4GV4D/JvIUZsncCwLW5KRpzxiFmpJYaqUmpqhKVfKQC0XCaNVvyUWCub9STqcOddsR47mGVyOao+UjxUuVL27je4v15YoTUMhuTAD4JKLn2hR9eOGsurxTtu1/i6u6+9Lk6zw4Jx6V9+vQC129tcZFjR4Ulk1SFIuIbDnmkkdVA8dMNu6r7QIf8ACCQqdMnDPa63zAEr3cjhWl2VDOhk4YYHo6AnTubW47iCR44qbmbxNFWx0iCTyZwwAmNgpUXHBZ+0wJ0yeIIx09DrfGbhK9y68Kl6flnO1mkWNbo1Xzs6ngPvA15QfzR+/BjAXbfnj6I+046cepz0PWzvgo/oL9gws1/nVn0j/gphm2d8FH9BfsGFmv8AOrPpH/BTDiwsbpD/AGub+Yi/7sA63eqpmLSxT+TwZykQSJXeSxKgsXBC5mUhVA1uBe5F9Um3Wpp5BELyvTpYnzY1UEmR/AdB1OmPNk0QSnjiYXAjCkH0a/WThmHFubbQ/Bi3ttrgOQbqQtSxQzrndQSZAbNxHOZyGGurkm3LwwW2TQiCGOEMWCLlBNrkeNtMC9l7XKERzG4OiSnv6K56HoG5HkbG2ZkgjzHw6483qMeaE/Dyed+nxR2IKCW5LsW6VLL6dcbcTFfaFYkETyyGyRqWY+AF8Miq4QiTvlgSM8faTt8WkiEYP/EnszesRon62GDAXdGkdKcPKLTTsZ5fBpDcL+imVf0cGsdKMdqSOPkluk2TAjZ9D+EKts4vSUjgFT5s9RYHXvSLTTkXPXLiztzaHk1PNOdeHGz27yBoPWbDB/dLZPklHDDzZVu56tI3adj4lyThsF3KoL4mJiYaWA9DtN3raqAgZIooHXTW8pmzXN+X4sW9eKab2hgGSnmdZCBTMDGBUEhmPDvIMoCozXfL2RfuwZh2eizSTi+eVURtdLR5yth/zGwCh3LRERI6moUQm9Nqh4Asy2QMhDjIzL+MzGx0tgAw9+6kErS1LBEMk9gl4QHkQhgZAXIaF9I81wtxe4vjNvvDHnJLSnO5RVCIRFGseZrvIAQC/Uhm1AU2x5TbngVE+ZpBTPDHHlD6ykPPJJxDbNq0t+yRfMw5aY21+7NOsivxngkkkYIVKAtxAGMYDKR/J5hYZhY2OpwAY7R3oztCtMkhR6iONp7KEFyGZLMc5JXskhSASRcEaNeFmLYEEdTGvlMh7RqEpmdSDIBlaXVeI2r5iM2XMb2wzYAJhL3wo/JJPL4xZCQtYoHnJ5qzW+VH1I5pe/mjDpjXPCrqyOLqwKsD1BFiPZiGrAW8TAxdg11GipCUrYkAVVciKYKNAM+schAtqQl7anrjXDvFDnEU2anmPKOdchP0WPYk/RY4U4tFKC+JiEYmKgTExMAdvyyST09LG7RCVZJJXXR8keQZUNtCzOLtzAB78Q3SsmMXJ0jzatP5TW09O4vDGjVMink7AhYgR1UNma3UqMAKbd5HrFCEqgbIyLcKHjacK+h88U6BL87ujcxhnod1aaFi0ayK7CzPx5szW11biXOvTHlFsiKnqYig7Uhmu7G7s75H1Y6nSNtPDFsWohOsaXVml4JQW5mFNTLT1OWIBFZyuVQALNE0guBzs8Ulu4SEYPk4XyDPPdHZQHaQMuW4VE4C6MCCHczEaahcEODULykjkHc6ZSf00Nv6mM+tUfF4H6a9hYrPN9eBVbTcWNoySAwykjuPP+GM6ysmFs9O1upjdXH15W9i4pT7dgjUs75MoJs4KHsi5sHAvy6Y5eRNy4OhjktvJQpagl2S4kUfyiqVW9/Nsbgkd6kjQ8jpgBtmk4sciDQm+XplYaqQehBtrg9QxtHCAQOyOyAb2Ueapb4xAsL9bYGO9ySeZxxoSSyuUOKfFeht23BKXccd29srVwhxcOvYlRhZlkA1B6a8wRoQRjTtvzx9H95wA3MNq6YDTNTqW/OKuQD6gSPWMH9t+ePo/vOPY6fJ4kFPzR5fNj8PI4eQ97O+Cj+gv2DCzX+dWfSP+CmPnfa+/G0BLIgrJwquyqA5FgCQBp4DHWPc3rWk2SZZpGZjxSzuxJ0uLljroB9WNZQA0Paqaonzhwo7dyCJWHtLMcE8BdmRPJeqPYkkAyqToIlFlVgO8dq/ME+BBLUkvEOUaMCAVPMX5ekdxGhx0MXEUmdPDxBJhHZcYJa4BFra+OCVHM9PpGM8fzZNmX6Dnp+a2ncVAtjyCEILD/3jZhWbHDKqkgcueAvQ7TjmuEbtDUowKuPSp1tpz5HoThc3yrUeampZPgGlUztbsgjtQxt3Z5FFz0sL+cMb56dXADqDY3F+YPeDzB8RgBvRR2ppYlLO9SRHGjtmvIxHazEFzlADG5NggtbHPWgUJbr4KZJNwaOhnExPrxMUOYBd7EzQpH0kqKdCPDjxk/Upx0LCBvI2VYGPIVUH1yqv2th/w2HQsgbvJPOlLO9KoedY2Manq1tNOvo645rS7Rr+DNPHPUvwUjlKPC9pGV/xiq0kKechIyKtgQNcPW0N7oo1nZYppOC3DORNGkuq5Ae+7qLkAeOM4t642eRFhqS8VhKBETkLKHUGx1LAiwW9r62xckQtqVe1InRqiSdEnV5ikSu2RyQscF4oXIyJZj5oZi2ptgxunTVtTUzmqqapYoVgEdlEXEkMKGViuW9sw829rs2Dzb4Q5gxYoirJxEaMlw6PHGFBBIuWkChQGLFha1tR+0d7BLOaXg1GUxTLOipaUMq07LlZXsoyTk3vztbXQgATd/aO0atZDxH4dEs8XEjy3rJhmVCBYgBFsTzBc9bWA7ZWzHm/A8CzVjDNJNPLIHVkeKIXCcRQQC8xW+vLTlh83Q2jT2NJRwyLDTqoV8tk7aLIBcnMSVdWuRrmvivtrfuKGCaVI5WyxPJCShyS5LAlWFyFBZbsQBY3FxrgAQaraG0+CxXyhJuCEhZl7Q4tcyjMSurCFFB8CD44K15ro6ieJ5qzyLymNSwBabhrDmcx5FzlHlZQSg7I5W1w07E27NLV+TNxPxUavKzU+TM0hksNW/FqBHpbMWLcxlN6G8e1KeqmjimoWnVKloM0kIa54TO3Cuc18ygHS1lJOmuACz7lVQZaWWXNK0clRIYuM5ZhGpCgZmJPNTh0wsUm9VHHGixKyRrlVlWIhYbyGJRIBov4xWXS/InlrhnwAKW0t7J46qaCKj4ywhCzCdFY8QEiyOACOyfj9MYVW9UUiFKugqQh5q0KzKfVGz3xUQ32ntAjotOh9IR3+yQYJ4W5tMq2KbVGzY9KPaDUJ58KdH4R7xwqgKVH82y2vi7BtuVfhI0mTnxqOQSi3jD8KvqD4PnUWOo7sDKzd6kl+EpoX9Ma39tr4hyT6oLLGzdqQ1ALQyK4HOx1HgyntKfAgYq7d2S0xjkhk4U8JJjcrmWzAB0dbjMrADrcEAjlgbNuBQmTirE8cnR45pFYaW07emmmmGSFMqgXJsLXY3Jt1J6nFHQJ1ygENr1y9l9n526NFUx5D+0ysvosceT7wUc1HHLUSrCkq5gDJldWFwQpXtZlYFdO4jwww4oUWxqeF2eKGNHclmZVGYk6k5ufXCnhj1XA9amXfkE0O3I0W1NTVc17XbhZL2AA1lyAAAAAAAADQYG7X90yOkkEdVSVMTEXF8hFu8EPY+o4d8I/uw7KWbZzyEduAh1PWzMqsPQQb/ojE+DBvkFqZrhDBu7vVSV4Pk8gYgdpGBVgPQeY8RcYsVEVrqdQeh5EHvx8w7I2lJTTRzRGzxtmH7wfAi4PgcfUlS4YI4+ML+o2P78YtbgUFaOhpM290xbpN3YIe04dlBsqxArZbc5MjBpSOXs0J1xcO79NPHnpWKE3AYFitwbENGx0sbgjssO8Yuz5spyZc3TNe31a8sV93qcxSulwc6cR7CwzmRjcDxD5deiL3Yz42pKmh2SLi7QD3Ngdq2dmUrwIxC/dxGbMQDpmsqg37mHfg9tvzx9H95xr2H/v20iPNzwD/mCEZv6pQerGzbfnj6P7zjraeChBRj0o4+abllbZ82bY+Hm/nH/vHHSN2qzibMpqJeUrySTkdIkcWX9N7D0BsLXugbCEVRGYl0nvZQSSXuM3PvLDQYZNytkvTK6TLllazc1PY7QA0J65j68a8EoZJLnr/YMG2c0hmx7HRiR11Ksuocc177X0I0GhBB00x5jfRSZXBPLl7cdN9DqvoXvKnj+FW4+cQEj9JNWT0jMOpI5YtQyq6hkIZTyINwfWMZ4qy7PjZi1irnmyEqx9JUjN+lfCTOWJSQDlFzbQE2ufTY29NsDt0aPPWVU0jcQxZII2I0By55ci8kF2Ve/s6k6407ZNRDBK8UgdkQsA8YJNhfQqVGg71N7YPbsRxQ00aRklSM+c6ly/aLt4km+M2pnSoz6iVKg1iY8Bvyx7jGZANvhGxo5igu6ATL9KFllHtKW9eH2nnWRFdTdWAYHwIuPqwtkd+o7safc+qeGklA5OelICX+NTuSYmHflAMZ63TXnhkH2JRZrt0RM0jyTuZGsFcKilQkqzJcBQJMrIoGcGygj4zE5SbvKUqIvKX4tQySyMcmY8NYk8wADIwiswtY5mGGPHLt89q1K18yU78NyKSCNxGrFeNLIXYEqcwshFjpocMLBvaO5fDhbgZ5ZLllXNHF2jNFKGUiPICjRAhStjyPfizu5u1IHnqKl34s+dbEoSqssSi5QBbgRDQC3eWNyUva206tJFjnrauKnWvkj43DTMUjhVlvliuxaXsqALG5Fm0tvi3orfLTFJOycOVlMXDLngqNHZUpT2nHbD8VVHdYEYAOhbH2F5NI7JM5jYL+KITKCkccYbNlz+bGNL21PhYZ7yE4LQNPI0YhaniUhfxUTkZgLAFzlVVDMSQFHUsWUaat2l5Hs6V6yXj100aECOLLGnafMq8PzjGtze4uTpivX7zbQgGR5ZEg8oqFE8igSFYiqpGGWnkAzEswPDJYCw5YAOp0+zAlRNUXJaVI0I6ARcQi3pMjfVgDTbOpzURTitzIaiR4Yrx5TM0ckciqwGdiAXOW5tbwwsbE2jUyV1ItVXTqxplKqkJRZ5DI2e8bw3ACxrmZgLZtMobUhsXYsAXZgWZWC1lRMllccQnyg5RdeyV0uWsDkNr3GAAwdx41lEsUzxG+Z7RwsWbMzXzSRMyHtEdkjS3dhrxMBN8Nsmlpi0YzTyERQJ8qV9B6lF3PcqnAAubEfiS1s41EtSwB8IVWD7YjgtipsigWngihXURqFv325n0k3Prxbwhu2UJhf2vtSSWU0dERx7DjTEXWmU8iw+NI1jlT1nQa4SbSlrGMVCcsQNpaywKr3pCDpI/Qt5q+Jwb2XQRU0Yhp15Ekkm5zE6s7E3ZidddT4Dk/Fh3cy6AAd29nrRVNRSqWMbqlRGWYsxJGSW5J1OdQ36eGbAPfC0Rgrb/wC7Pllt8zLZHuB8lsj+GU+ODmKZo7ZAyYmJiYUBW2jXxU8ZlmcRxra7NyFzYfWccp90Xe4VTGmp5FamCqZChB4jGzAX5hVsOXM37sMu9lBX8Vm47tSFkkCxwI7RNGyuLpdZHXMo1Rr87jDBDtiGu82Whk7x5P2x4FZJLqfAriJNJcuvkadMkpqTjuXldHBtn7violSGNe25yjXl3sbnoLsfAY+iK2wAUGwUewf+hjTsrYcFKXeNAHfz3sATboAoCqNBooA689cBd4iaiSOjUkce7SkfFgS2f9YkRj6R7sc/LJ5WoJnVlOEbyKKiku3n9Crs7eNzHxJKedoiTw5448wkUGwYxrd0v4ixGo0Nhbi3gZs3kdJLJK1hmkjaJBa9i7yAEqtybKCdTbnhoRAoAUAACwA5ADkBjLGhaXGnas5j1uRxp0DtgbL8miCM5kkZjJLIRYvIxuzW6DoB0AGKu2/PH0f3nBvATbfnj6P7zjXHqZe4q1lRlKtIqGMMMrnUrob8xZdfjZhp3mwxU2htFFfOxAURgxg9nMXOou3cVT0ZrnpjKWt4ciO01lcZbFVAUAkDUvfznF7Ak2B7IvjOCqZjq8c73ZQFVkABBub9sEaAXvb0mwxzsOTwcm+rq/zoIxT8Oe6ro2UlRnBOlwbGxuL+B6gggjwON2BWxqQRs3PQZRci9lkdSDbsnzRy7+++CuPT4p74KXmd7FPfBS8wts6pzDKeY+sYuYAQyZWBHTB4HBJUVmqZ7gTuq/BMlG1/xPaiJ+NA5JX9RrofQMFsAt6XEIiqxe8DjNbrFIQjr48w3pUYzZ8e+Bnzw3R+A0g25Y3JUsOeuF73xL8zUfs/9cT3xr8xUfs/9cc7bI51MZlqh1FsUdqUzM0c9M6pUw34Za+Vla2aKQdUaw15qQCOWof3xr8xUfs/9cT3xr8zUfs/9cWSki3vD5u7vJHVhlsYp0txYH89Cevc6no63B9OmDWOPV+0IZspenqMyao6oVdD+Y6sGX7D1xupd966n0CvVp0E0XDkt/Oxgq3pKD14dGTfVF0zreJhDoPdLVvhqKriPWyCRfUVNz61GL490eg+NJMng1NOPr4VsWJG3EwrD3RNm/lK/qSfcwiye6tUSSzCDg8JWPDzRsS0eoVr5xzsTa2mmKykoq2WjFydI7HiY49/+SK3/gfsm/zcUtre6dWrGQHhRmHZKxXb0jNIVFu8gjwOKLPB9y3gz8jru3Ntw0kfEnfKCbKoBLOx5KiDVmPcBhTpoZaifyuqXK4BWCG4PARvOuRo0j2GY9B2R1JWN3drRqsc9RFUy1bRjiTMhY6jUJc2RPBQL9cHPfZH8zUfs/8AXEybYphHa+2IqZQZWsWNkRQWdz3IguWPowMGyp63tVoMFNr/ALKrXZx3zyLyHXhp36k8sV/c/aJ5atmRvKVluZJQeIYZLmO1ycqgXSy2HZ8cGN5IlMB4pJ1GWMOUzOxCKpZCGK5nF7enD4Yko7nyTCNySCUFrBIwqKosAAAQB0CW7I/8t1xkgJAVbhflHme+w8e/xwgfgymjqFpeBHUSedNdFjWKPQ3ugzFrEEDMeY1J1wfs9M0Z4hkonYJZzdoy2isHPaaMuQLNe2hvbDI5W+qNE9OlVPryrVX9e/a6vsMKUyzAw5M0bKVe/Ig3BA7+tzgFu27x8SjmJMtKQmY/ykR1ikHfdOyfzlbDbTRMY+kSkanrY8gOWXT6zgHv1S2RK+AqZYOzlvYTRMQGiv8AKvYp+cAOpwrM9xmos4mFqTb1ZfsbOOXmOLUxox/QVXt6zjGm30jfMOBUBkbK65AcrDmCQ1jzBuOYIxkjJSdJ2TLHOKtoZ8Bt6dmQS08zTRRuVjchmUEiynUEi4xo99kfzNR+z/1wtb77zieIUsaSoZTeQuuX8UpuQNfjNZfRfEy91bn2FTkoRcn0Q27HgEdJAFRUzRozZQACci6m324pboKJXqau9xI/BiPdFCSun0pC7ezCRu/sNaqZYSoKAF2W2hC20HQXZgPQThmkkbZ8jTxoWp31qIVGqEacWNf7yjmBfmMcbDrcMdTsk+Wv2/3+dTRj1b1WnTUaV/uO2Jhci3wiYBliqCpFwRHcEHqNcZ++yP5mo/Z/647W1iaGDATbfnj6P7zjV77I/maj9n/rilW7ZWVgwjlWwtZlsep7+WuLRTslIUJSyyF3d8utlAZiQL30CjLa4PItpztoZR0jNlErOLxElFawAYgAEqBmOW4J9lsaman4jBjHzOYEjxve5xc2WkfEmaIqVKovZNwCOITy+kMJ0WyWZxlG/wCDfj0Sh70mmGNpQhHpwoAXhutgLAWMZAt6zjXi5t0fAH88j2xuftAxTx3YdDTDoeXwfg81fQPswuCjzOCpKMxAJAuD07S9dOosfHB6MTXGYxEdSFYH1DMQPacVmys2WcBN8Y89KYRcmZ44hYEntSLc2GpsoJ07sG8ANpweUVkUXGeEQIZi8cbO2d+wg7I07IkN8KyOosTNpR5G87MoyT2JfX5SPtxXeLZysVZwrDmrTygjS/IyX5a+jAf8FH/7Ss/YTY1Ju/GJOKa6dn+U1LIxN1yaki57Jt7MYrZmUcfNvtxx3Cc9XspechP0XqG/uk4uJT7OIBEiWIuP9pcfUZbjCyN04Py2b+iP93BGn2aiKqLVtZRYXoCTYd5Ka4iO7/0XzLAkvCbfnaSC3kuzvnI/6U/+bjVEmz2MuTO4h+EKNUMq3F/OViDoDyvyIxS8jH5Wf+nn7mNOztlrAagx1sg8pFpf9iax87kMtl888sMM4SoV2dMCYuI4XQ5fKjYnvtyxbGzKT5Mo9dSPtOFak3bSK4i2jVIDzyU8q3t32GuLH4IP/wBrW/sZsOnHFueyXHa1yBt3nrKGKlnaKTNKqlUUTyk52IQdnidGNzfuOOUbDoWnqYIInMZckZgAbKBmOh0PZUn1DBrfbZ6QPGsdRJMXzPJnjZLajKTm1Yklj+jg77ilCpqKircXESiOPxdr5vYF/r4z5IwllUYcr8sYuI2FpPctKJnk2hKvW3Bj6ev145ds2ATyxq76Suqs7kL2Cdb9Fsl9B1x2v3RNpMlDUSfGYCJbdDIwXT0KWPqxyzcekWSrXNJw+GjODwjLronmAHSznU8rDEZscYyUUue4Rk2m2zrXkmzvnI/6U3+bieS7O+cT+lP/AJuBvkY/Kz/08/cxPIx+Vn/p5+5iws07ZmpaKWGsglTKp4NQomzlopCAGszk/i5LNp0LYZttURlhdUtnOUoSdA6MHQnwDAe3C7Ls9GUq1WSpBBH4POoOh+Ji1uVXZQ1FI7O9OBw5GUqZYD5rZWAN18xvEA9cOxtP3WCbi1JdgfvBsSPacRljbh1KjJl6qdQYpBz7+1ytrqMXqdDwKanlThSkqTECGEaROGLXHylQKLkm79bHBWu2NBIweSMtJqA6syt1NgyspAsOV+QwU2Fs6KmRpAgS5v49wuebseVySddMVnBq35mn/sLYo88O16fO+V8v7hGVSQWmOVRY5AbjTXU5bk36Du8cBt4klzQzCMtHHn7CgXS4UK5F9dA405B/ScHY4WYhpLaXsvyb9b9Tb7TjEjinW4jW4862YggdOgseffhM47ouLERltdilU0FUAJ2TsC+aFQGkA07ZtcEj5tdba3Y2XC/uotJOJqqaRAaiTMiGcqVSNREuYLILMchYg6i4GOnPMzkrHpY2Zz05eaOp5+GmELf/AGLGkokoise0JRcghSkiJYFplII0vYMozEkdASEwwYsL3rjgbLNkyrY/MueSbP8AnI/6U3+bhIO7UtW81XShWhdzHErSG/DiJS6lr3DOGbVhz7sTae1ysLo0jxVbDJHTvSR9t3IUBJlujAFr3ve3THTtk0C08EUKebGgQfoi18cT/kHtJ6fFCOOm5P6L70KemjmThkXH7CNuNRy01URURtFmiYAtaxIKsQGUlToCdD0PdgH7oG8XlBZabSH47DnL4juT+9z5ed0fe+gWeleNtM1rHubofEdCOoJHXHKKKglmkMUcZaUGzL8k3sSzHQDQ6nn0vjh6DJjzzeqnVrt2Xrz+Lr5Vi1ay6XHDBgTabfx86+5o3D21DTyCGrB8nc2V+I6iFieoVgMjE8/inwvjqxpNn/OR/wBKf/Nwt0W4UVNZ5QszNcajsLfmoU89NMx152tyxRpIjSSrBJPw6ZtKeQwLIVb5lzbN1GRtb8uePT6H2vg1E/CT+D8/z6mrHiyRgt/UcfJdnfOR/wBKf/NwO2lFTBhwmUrbW0xbW56lz4aY88jH5Wf+nn7mKtVAAfhs+nPybh+rLYX9Pj4Y7BIFqJiiOy3uAcov8bkB62sMa9nxZeIo1CsFHoWOMfbfCzXbQnLsON2Q9wOGnxWuOmtiB7MYR7TqBe03Mkn8WnM8+mF6DGsG5y6t9vI6U9ZCVdeDou3x+LU/JkT6zl/7sUMJ9Vt6qkXK09xcH4KMaqQw+L3gYwG16j57+zT+GN8c8ULjqYIfNnreQeGuDOOa7K2pUmNZBUWLDW0Uf71xe/C1X+U/2UX3cRLNFkS1EWx8xS3XopHr65UKXZYJe2TcjK8ZtYHkU+vCh+Fqv8p/sovu4lLtarjm46VJEmQx34UdipINiMtjqLg9Ne/C5zUlQnJkjKNI63+A6jvh9rfdxPwHUd8Ptb7uOb+/TaP5X/YxfdxPfptH8r/sYvu4SIOkfgOo74fa33cT8B1HfD7W+7jm/v02j+V/2MX3cT36bR/K/wCxi+7gA6R+A6jvh9rfdxPwHUd8Ptb7uOb+/TaP5X/YxfdxPfptH8r/ALGL7uADpH4DqO+H2t93E/AdR3w+1vu45v79No/lf9jF93E9+m0fyv8AsYvu4AFPfWtMlZObhsjcJctyPxelhpc3fMfXh89zeupKaiRZp0RyS7ghs1ybAWI5hAoOOf0+yChuJmvyuVUn2kdevfix5JJ8+36ifwxSLnCTlGhlwapjN7qu80dQKeGB1aNS0jBb6EAKt+/znPsxz/dnazQ7TgKnTMIjflaTsm9tdCwPqwVqNms4AaYm2o7CfwxTh3aVJFlEr51YODZfOBuNOXPB7zlukQ2qpH0D+A6jvh9rfdxPwHUd8Ptb7uOb+/TaP5X/AGMX3caazfnaSRuwq9VUt8DF0F/k4uUOnfgOo74fa33cDNtbp1UmSWFoUqISWia7dfORhbVXGh7tD0w6UMhaONjzZFJ9JAON+ABP2HtdalGOUxyock0LedE/yW7x1DDRhqMHqeLIiMSzG9wulixuLju0J62HPxwL3r3QWrImhkamq1GVJ4+dvkyLe0i+B5dMABtCvp+xWeVhRpxaeOKaNx3gJDxU9BX1nnhsp71RA8yRtJo4CoLXBsb2N+d7AaD6+WMGIkXhx6IRZjlNgvcL254Q4t4adXL0xqGkIySK9JUycQXuAxZARlJNjewzMLa6FaWr2vV3XhxUUXzrjNKR3pFmKr6XPqOFtUSFtvbwLTlKenjEtXICYoF0AHV5GAtHGL3uefIXOFt/c9eXM9WYZ53YM8xLqwI80RldY1UaAKe+974cNg7AhpFbhgl3OaSVzmkkbvdzqfAch0AwUxAHDN96GopDHSTTrPFODJZhd41iKEAvYZwXI5i+h1wPott1MOkU8ijuJDD0WcMB6rYPb8UdRWbRqXhiMkdOI6fslb5ivFYhSQT56jS505YU5kKNlcFG+S4Kn1BgCced1vhTyvGknXVcPn1Rx/aOXVLLvTkkklfNB2t90CoVAJEik16XQ6Dvuw+rFrc7fpGq1jePhCo0JzhhxFHZPmqe0oym/wAlPHCHth9VHgT/AOezF/cDZEdZtCKCUHI0cuo5qQvZZT0ZWsQe8YVj9lafNj2back+V/jp5M0aLW557d7s7Pt/bMUAWNw0ksukUEYvJIR8kdAOZY2A6nHOpqhzUK1aoRIWAmgduzTOTeOVyl+OjdkB/NU62GtuubvbtQ0mZlzSTSfCTyHNI9uVzyVR0VQAO7C/7qVHGsSVS6VKHhRra/HDmxgZfjK3O580i/ffT7O9iQ0UN97p9bfT5eXx6/Lg67ybnT6BAbFqDqDCfHM33cBttbPlRwGyXy37JPK57xgdu9tKspF4MCxSRIFdIJ5CJYlbnEJAGUqp81jfnl6YtbS3pinYM4eF1XI8cim6sCTzF1YWIIYGxvjs480Mn6WUyYpw/UgPDDHY3Vb31uBy/wDL4iU0NlvYE3vpy526ejExMNFnqU0Nhe1+vZ0+zu+3ESmh7N7Dv7Po8PT/AOaYmJgAxjgiAA059B08NMZPDFY259NNOY8O6+JiYAMIYkv2hpY8h1t/HGaRRaXA5j2Zdfi/KxMTABjHEnauBy7P/ltcexxR2Fxrm105DTw9OJiYAMxDFp6BfTrpfp6cYxwR6Zrcjew639Hdr/DExMAGjhr3D2YuCng6m3Z6C/a9g5YmJiso33ok8WGHW/ySRp8bSy8vTr6MYQwxWGawObUeFvom2v28tMTExGz1YWSWGLKcvnBtLjmL6HzbDTx6YyWGGy31NjmFra2JWxt32Hrx7iYNnFWws1wwxZTm0a4tYdLi/Tuvz8MbXp4LGx1uLadOzf4uo87uOg01xMTA4W7thZk1PT9D8YdNbdm+lrfK69B340zwxduwvyt3G415ryB9F74mJiFjruws3LUkIv4yS97EBjoPDpjxapsxBlky9Dmb24mJhhBn5Ty/GydfjN6semp52lk5adpudz+63tPoxMTABilaxHall5n47HS2ml++3XHlRVEAZJZCbm/ablfT6sTEwAZPU+daWTlp228f9NPTztiPVaG0shOlu0e8/YMv14mJgAxDqC1ncXN9CdTY6nTU6Lr/AO8amYOtpGLC40Y3FtNQCCO/u5DExMV2Ru6A88mhPMDmBy6afm8vO9g0xrjVEYsgsRcKy9kj12vbw0xMTE0goIVEwuck0mmW12bW983Tpp9eMKlo2/lHbKQVzXuCbC4v1Aza6c8e4mKeH/U/z5E2eS8LUh3JHm89R2Li55fG6dB4XpStc318Lm59uJiYI41H1BybP//Z">
            <a:hlinkClick r:id="rId14"/>
          </p:cNvPr>
          <p:cNvSpPr>
            <a:spLocks noChangeAspect="1" noChangeArrowheads="1"/>
          </p:cNvSpPr>
          <p:nvPr/>
        </p:nvSpPr>
        <p:spPr bwMode="auto">
          <a:xfrm>
            <a:off x="134938" y="-1150938"/>
            <a:ext cx="4286250" cy="2400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258762" y="152400"/>
            <a:ext cx="4065746" cy="609600"/>
          </a:xfrm>
        </p:spPr>
        <p:txBody>
          <a:bodyPr>
            <a:normAutofit/>
          </a:bodyPr>
          <a:lstStyle/>
          <a:p>
            <a:pPr algn="l" eaLnBrk="1" fontAlgn="auto" hangingPunct="1">
              <a:spcBef>
                <a:spcPts val="0"/>
              </a:spcBef>
              <a:spcAft>
                <a:spcPts val="0"/>
              </a:spcAft>
              <a:defRPr/>
            </a:pPr>
            <a:r>
              <a:rPr sz="2800" dirty="0">
                <a:solidFill>
                  <a:schemeClr val="tx2">
                    <a:shade val="85000"/>
                    <a:satMod val="150000"/>
                  </a:schemeClr>
                </a:solidFill>
              </a:rPr>
              <a:t>5. Enrichment Activities</a:t>
            </a:r>
          </a:p>
        </p:txBody>
      </p:sp>
      <p:sp>
        <p:nvSpPr>
          <p:cNvPr id="7171" name="Rectangle 8"/>
          <p:cNvSpPr>
            <a:spLocks noGrp="1" noChangeArrowheads="1"/>
          </p:cNvSpPr>
          <p:nvPr>
            <p:ph type="body" sz="half" idx="2"/>
          </p:nvPr>
        </p:nvSpPr>
        <p:spPr>
          <a:xfrm>
            <a:off x="6049962" y="1981200"/>
            <a:ext cx="5411787" cy="3886200"/>
          </a:xfrm>
        </p:spPr>
        <p:txBody>
          <a:bodyPr/>
          <a:lstStyle/>
          <a:p>
            <a:pPr>
              <a:lnSpc>
                <a:spcPct val="90000"/>
              </a:lnSpc>
              <a:buFontTx/>
              <a:buNone/>
            </a:pPr>
            <a:r>
              <a:rPr lang="en-US" sz="2000" b="1" dirty="0" smtClean="0"/>
              <a:t>Check out these additional websites about copyright, plagiarism, and internet safety.</a:t>
            </a:r>
          </a:p>
          <a:p>
            <a:pPr>
              <a:lnSpc>
                <a:spcPct val="90000"/>
              </a:lnSpc>
              <a:buFontTx/>
              <a:buNone/>
            </a:pPr>
            <a:endParaRPr lang="en-US" sz="2000" dirty="0" smtClean="0"/>
          </a:p>
          <a:p>
            <a:pPr>
              <a:lnSpc>
                <a:spcPct val="90000"/>
              </a:lnSpc>
            </a:pPr>
            <a:r>
              <a:rPr lang="en-US" sz="2000" b="1" dirty="0" smtClean="0">
                <a:hlinkClick r:id="rId2"/>
              </a:rPr>
              <a:t>A Fair(y) Use Tale</a:t>
            </a:r>
            <a:r>
              <a:rPr lang="en-US" sz="2000" b="1" dirty="0" smtClean="0"/>
              <a:t> </a:t>
            </a:r>
            <a:r>
              <a:rPr lang="en-US" sz="2000" dirty="0" smtClean="0"/>
              <a:t>(video)</a:t>
            </a:r>
          </a:p>
          <a:p>
            <a:pPr>
              <a:lnSpc>
                <a:spcPct val="90000"/>
              </a:lnSpc>
            </a:pPr>
            <a:r>
              <a:rPr lang="en-US" sz="2000" b="1" dirty="0" smtClean="0">
                <a:hlinkClick r:id="rId3"/>
              </a:rPr>
              <a:t>What’s a copyright?</a:t>
            </a:r>
            <a:r>
              <a:rPr lang="en-US" sz="2000" b="1" dirty="0" smtClean="0"/>
              <a:t> </a:t>
            </a:r>
            <a:r>
              <a:rPr lang="en-US" sz="2000" dirty="0" smtClean="0"/>
              <a:t>(video)</a:t>
            </a:r>
          </a:p>
          <a:p>
            <a:pPr>
              <a:lnSpc>
                <a:spcPct val="90000"/>
              </a:lnSpc>
            </a:pPr>
            <a:r>
              <a:rPr lang="en-US" sz="2000" b="1" dirty="0" smtClean="0">
                <a:hlinkClick r:id="rId4"/>
              </a:rPr>
              <a:t>Webonauts</a:t>
            </a:r>
            <a:endParaRPr lang="en-US" sz="2000" dirty="0" smtClean="0"/>
          </a:p>
          <a:p>
            <a:pPr>
              <a:lnSpc>
                <a:spcPct val="90000"/>
              </a:lnSpc>
            </a:pPr>
            <a:r>
              <a:rPr lang="en-US" sz="2000" b="1" dirty="0" smtClean="0">
                <a:hlinkClick r:id="rId5"/>
              </a:rPr>
              <a:t>Cyber Café</a:t>
            </a:r>
            <a:r>
              <a:rPr lang="en-US" sz="2000" b="1" dirty="0" smtClean="0"/>
              <a:t> </a:t>
            </a:r>
            <a:r>
              <a:rPr lang="en-US" sz="2000" dirty="0" smtClean="0"/>
              <a:t>(go to the cyber café or play the games on the left hand side)</a:t>
            </a:r>
          </a:p>
          <a:p>
            <a:pPr>
              <a:lnSpc>
                <a:spcPct val="90000"/>
              </a:lnSpc>
              <a:buFontTx/>
              <a:buNone/>
            </a:pPr>
            <a:endParaRPr lang="en-US" sz="2000" dirty="0" smtClean="0"/>
          </a:p>
        </p:txBody>
      </p:sp>
      <p:sp>
        <p:nvSpPr>
          <p:cNvPr id="12304" name="Rectangle 16"/>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1</a:t>
            </a:r>
            <a:endParaRPr lang="en-US" sz="2000" b="1">
              <a:effectLst>
                <a:outerShdw blurRad="38100" dist="38100" dir="2700000" algn="tl">
                  <a:srgbClr val="C0C0C0"/>
                </a:outerShdw>
              </a:effectLst>
            </a:endParaRPr>
          </a:p>
        </p:txBody>
      </p:sp>
      <p:sp>
        <p:nvSpPr>
          <p:cNvPr id="12305" name="Rectangle 17"/>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2</a:t>
            </a:r>
            <a:endParaRPr lang="en-US" sz="2000" b="1">
              <a:effectLst>
                <a:outerShdw blurRad="38100" dist="38100" dir="2700000" algn="tl">
                  <a:srgbClr val="C0C0C0"/>
                </a:outerShdw>
              </a:effectLst>
            </a:endParaRPr>
          </a:p>
        </p:txBody>
      </p:sp>
      <p:sp>
        <p:nvSpPr>
          <p:cNvPr id="12306" name="Rectangle 18"/>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3</a:t>
            </a:r>
            <a:endParaRPr lang="en-US" sz="2000" b="1">
              <a:effectLst>
                <a:outerShdw blurRad="38100" dist="38100" dir="2700000" algn="tl">
                  <a:srgbClr val="C0C0C0"/>
                </a:outerShdw>
              </a:effectLst>
            </a:endParaRPr>
          </a:p>
        </p:txBody>
      </p:sp>
      <p:sp>
        <p:nvSpPr>
          <p:cNvPr id="12307" name="Rectangle 19"/>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6</a:t>
            </a:r>
            <a:endParaRPr lang="en-US" sz="2000" b="1">
              <a:effectLst>
                <a:outerShdw blurRad="38100" dist="38100" dir="2700000" algn="tl">
                  <a:srgbClr val="C0C0C0"/>
                </a:outerShdw>
              </a:effectLst>
            </a:endParaRPr>
          </a:p>
        </p:txBody>
      </p:sp>
      <p:sp>
        <p:nvSpPr>
          <p:cNvPr id="12308" name="Rectangle 20"/>
          <p:cNvSpPr>
            <a:spLocks noChangeArrowheads="1"/>
          </p:cNvSpPr>
          <p:nvPr/>
        </p:nvSpPr>
        <p:spPr bwMode="auto">
          <a:xfrm>
            <a:off x="99917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10" action="ppaction://hlinksldjump"/>
              </a:rPr>
              <a:t>5</a:t>
            </a:r>
            <a:endParaRPr lang="en-US" sz="2000" b="1">
              <a:effectLst>
                <a:outerShdw blurRad="38100" dist="38100" dir="2700000" algn="tl">
                  <a:srgbClr val="FFFFFF"/>
                </a:outerShdw>
              </a:effectLst>
            </a:endParaRPr>
          </a:p>
        </p:txBody>
      </p:sp>
      <p:sp>
        <p:nvSpPr>
          <p:cNvPr id="12309" name="Rectangle 21"/>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1" action="ppaction://hlinksldjump"/>
              </a:rPr>
              <a:t>4</a:t>
            </a:r>
            <a:endParaRPr lang="en-US" sz="2000" b="1">
              <a:effectLst>
                <a:outerShdw blurRad="38100" dist="38100" dir="2700000" algn="tl">
                  <a:srgbClr val="C0C0C0"/>
                </a:outerShdw>
              </a:effectLst>
            </a:endParaRPr>
          </a:p>
        </p:txBody>
      </p:sp>
      <p:sp>
        <p:nvSpPr>
          <p:cNvPr id="12310" name="AutoShape 22"/>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3" name="TextBox 12"/>
          <p:cNvSpPr txBox="1"/>
          <p:nvPr/>
        </p:nvSpPr>
        <p:spPr>
          <a:xfrm>
            <a:off x="334962" y="5105400"/>
            <a:ext cx="5257800"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hlinkClick r:id="rId12"/>
              </a:rPr>
              <a:t>www.plagiarismchecker.net</a:t>
            </a:r>
            <a:r>
              <a:rPr lang="en-US" sz="1200" dirty="0" smtClean="0">
                <a:latin typeface="Candara" pitchFamily="34" charset="0"/>
              </a:rPr>
              <a:t> </a:t>
            </a:r>
            <a:endParaRPr lang="en-US" sz="1200" dirty="0">
              <a:latin typeface="Candara" pitchFamily="34" charset="0"/>
            </a:endParaRPr>
          </a:p>
        </p:txBody>
      </p:sp>
      <p:pic>
        <p:nvPicPr>
          <p:cNvPr id="3074" name="Picture 2" descr="plagiarism cartoon"/>
          <p:cNvPicPr>
            <a:picLocks noChangeAspect="1" noChangeArrowheads="1"/>
          </p:cNvPicPr>
          <p:nvPr/>
        </p:nvPicPr>
        <p:blipFill>
          <a:blip r:embed="rId13" cstate="print"/>
          <a:srcRect b="5128"/>
          <a:stretch>
            <a:fillRect/>
          </a:stretch>
        </p:blipFill>
        <p:spPr bwMode="auto">
          <a:xfrm>
            <a:off x="334962" y="1905000"/>
            <a:ext cx="5306786" cy="2819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58762" y="228600"/>
            <a:ext cx="4800600" cy="533400"/>
          </a:xfrm>
        </p:spPr>
        <p:txBody>
          <a:bodyPr/>
          <a:lstStyle/>
          <a:p>
            <a:pPr eaLnBrk="1" hangingPunct="1">
              <a:defRPr/>
            </a:pPr>
            <a:r>
              <a:rPr sz="2800" smtClean="0"/>
              <a:t>6. Teacher Support Materials</a:t>
            </a:r>
          </a:p>
        </p:txBody>
      </p:sp>
      <p:sp>
        <p:nvSpPr>
          <p:cNvPr id="7171" name="Rectangle 3"/>
          <p:cNvSpPr>
            <a:spLocks noGrp="1" noChangeArrowheads="1"/>
          </p:cNvSpPr>
          <p:nvPr>
            <p:ph sz="half" idx="1"/>
          </p:nvPr>
        </p:nvSpPr>
        <p:spPr>
          <a:xfrm>
            <a:off x="334962" y="762000"/>
            <a:ext cx="7010399" cy="5334000"/>
          </a:xfrm>
          <a:solidFill>
            <a:schemeClr val="bg2"/>
          </a:solidFill>
        </p:spPr>
        <p:txBody>
          <a:bodyPr>
            <a:noAutofit/>
          </a:bodyPr>
          <a:lstStyle/>
          <a:p>
            <a:pPr marL="0" indent="-273050" eaLnBrk="1" hangingPunct="1">
              <a:buFont typeface="Wingdings 2" pitchFamily="18" charset="2"/>
              <a:buNone/>
              <a:defRPr/>
            </a:pPr>
            <a:r>
              <a:rPr lang="en-US" sz="1400" b="1" dirty="0" smtClean="0"/>
              <a:t>Grade Level: 5</a:t>
            </a:r>
            <a:r>
              <a:rPr lang="en-US" sz="1400" b="1" baseline="30000" dirty="0" smtClean="0"/>
              <a:t>th</a:t>
            </a:r>
            <a:endParaRPr lang="en-US" sz="1400" b="1" dirty="0" smtClean="0"/>
          </a:p>
          <a:p>
            <a:pPr marL="0" indent="-273050" eaLnBrk="1" hangingPunct="1">
              <a:buFont typeface="Wingdings 2" pitchFamily="18" charset="2"/>
              <a:buNone/>
              <a:defRPr/>
            </a:pPr>
            <a:r>
              <a:rPr lang="en-US" sz="1400" b="1" dirty="0" smtClean="0"/>
              <a:t>Content Area: Library Media</a:t>
            </a:r>
          </a:p>
          <a:p>
            <a:pPr marL="0" indent="-273050" eaLnBrk="1" hangingPunct="1">
              <a:buFont typeface="Wingdings 2" pitchFamily="18" charset="2"/>
              <a:buNone/>
              <a:defRPr/>
            </a:pPr>
            <a:endParaRPr lang="en-US" sz="1200" b="1" dirty="0" smtClean="0">
              <a:cs typeface="Arial" charset="0"/>
            </a:endParaRPr>
          </a:p>
          <a:p>
            <a:pPr marL="0" indent="-273050" eaLnBrk="1" hangingPunct="1">
              <a:buFont typeface="Wingdings 2" pitchFamily="18" charset="2"/>
              <a:buNone/>
              <a:defRPr/>
            </a:pPr>
            <a:r>
              <a:rPr lang="en-US" sz="1200" b="1" dirty="0" smtClean="0">
                <a:hlinkClick r:id="rId3"/>
              </a:rPr>
              <a:t>Common Core State Standards</a:t>
            </a:r>
            <a:r>
              <a:rPr lang="en-US" sz="1200" dirty="0" smtClean="0"/>
              <a:t> </a:t>
            </a:r>
          </a:p>
          <a:p>
            <a:pPr marL="0" indent="-273050" eaLnBrk="1" hangingPunct="1">
              <a:buFont typeface="Wingdings 2" pitchFamily="18" charset="2"/>
              <a:buNone/>
              <a:defRPr/>
            </a:pPr>
            <a:r>
              <a:rPr lang="en-US" sz="1200" dirty="0" smtClean="0"/>
              <a:t>Reading: 1. Read closely to determine what the text says explicitly and to make logical inferences from it; cite specific textual evidence when writing or speaking to support conclusions drawn from the text.</a:t>
            </a:r>
          </a:p>
          <a:p>
            <a:pPr marL="0" indent="-273050" eaLnBrk="1" hangingPunct="1">
              <a:buFont typeface="Wingdings 2" pitchFamily="18" charset="2"/>
              <a:buNone/>
              <a:defRPr/>
            </a:pPr>
            <a:r>
              <a:rPr lang="en-US" sz="1200" dirty="0" smtClean="0"/>
              <a:t>Writing: 7. Conduct short as well as more sustained research projects based on focused questions, demonstrating understanding of the subject under investigation.</a:t>
            </a:r>
            <a:endParaRPr lang="en-US" sz="1200" b="1" dirty="0" smtClean="0"/>
          </a:p>
          <a:p>
            <a:pPr marL="69850" indent="-342900" eaLnBrk="1" hangingPunct="1">
              <a:buFont typeface="Wingdings 2" pitchFamily="18" charset="2"/>
              <a:buNone/>
              <a:defRPr/>
            </a:pPr>
            <a:r>
              <a:rPr lang="en-US" sz="1200" b="1" dirty="0" smtClean="0">
                <a:hlinkClick r:id="rId4"/>
              </a:rPr>
              <a:t>Standards for the 21</a:t>
            </a:r>
            <a:r>
              <a:rPr lang="en-US" sz="1200" b="1" baseline="30000" dirty="0" smtClean="0">
                <a:hlinkClick r:id="rId4"/>
              </a:rPr>
              <a:t>st</a:t>
            </a:r>
            <a:r>
              <a:rPr lang="en-US" sz="1200" b="1" dirty="0" smtClean="0">
                <a:hlinkClick r:id="rId4"/>
              </a:rPr>
              <a:t> Century Learner</a:t>
            </a:r>
            <a:r>
              <a:rPr lang="en-US" sz="1200" b="1" dirty="0" smtClean="0"/>
              <a:t> </a:t>
            </a:r>
            <a:r>
              <a:rPr lang="en-US" sz="1200" dirty="0" smtClean="0"/>
              <a:t/>
            </a:r>
            <a:br>
              <a:rPr lang="en-US" sz="1200" dirty="0" smtClean="0"/>
            </a:br>
            <a:r>
              <a:rPr lang="en-US" sz="1200" dirty="0" smtClean="0"/>
              <a:t>1.1.6 Read, view, and listen for information presented in any format (e.g. textual, visual, media, digital) in order to make inferences and gather meaning.</a:t>
            </a:r>
            <a:br>
              <a:rPr lang="en-US" sz="1200" dirty="0" smtClean="0"/>
            </a:br>
            <a:r>
              <a:rPr lang="en-US" sz="1200" dirty="0" smtClean="0"/>
              <a:t>2.1.3 Use strategies to draw conclusions from information and apply knowledge to curricular areas, real-world situations, and further investigations</a:t>
            </a:r>
            <a:r>
              <a:rPr lang="en-US" sz="1200" b="1" dirty="0" smtClean="0"/>
              <a:t>.</a:t>
            </a:r>
          </a:p>
          <a:p>
            <a:pPr>
              <a:buNone/>
            </a:pPr>
            <a:r>
              <a:rPr lang="en-US" sz="1200" b="1" dirty="0" smtClean="0">
                <a:hlinkClick r:id="rId5"/>
              </a:rPr>
              <a:t>ISTE NETS - National Educational Technology Standards for Students</a:t>
            </a:r>
            <a:endParaRPr lang="en-US" sz="1200" dirty="0" smtClean="0"/>
          </a:p>
          <a:p>
            <a:pPr>
              <a:buNone/>
            </a:pPr>
            <a:r>
              <a:rPr lang="en-US" sz="1200" dirty="0" smtClean="0"/>
              <a:t>3. Research and Information Fluency: Students apply digital tools to gather, evaluate, and use information.</a:t>
            </a:r>
            <a:br>
              <a:rPr lang="en-US" sz="1200" dirty="0" smtClean="0"/>
            </a:br>
            <a:r>
              <a:rPr lang="en-US" sz="1200" dirty="0" smtClean="0"/>
              <a:t>b. Locate, organize, analyze, evaluate, synthesize, and ethically use information from a variety of sources and media.</a:t>
            </a:r>
          </a:p>
          <a:p>
            <a:pPr>
              <a:buNone/>
            </a:pPr>
            <a:r>
              <a:rPr lang="en-US" sz="1200" dirty="0" smtClean="0"/>
              <a:t>4. Critical Thinking, Problem Solving, and Decision Making: Students use critical thinking skills to plan and conduct research, manage projects, solve problems, and make informed decisions using appropriate digital tools and resources.  c. Collect and analyze data to identify solutions and/or make informed decisions.</a:t>
            </a:r>
          </a:p>
        </p:txBody>
      </p:sp>
      <p:sp>
        <p:nvSpPr>
          <p:cNvPr id="8196" name="Rectangle 4"/>
          <p:cNvSpPr>
            <a:spLocks noGrp="1" noChangeArrowheads="1"/>
          </p:cNvSpPr>
          <p:nvPr>
            <p:ph sz="half" idx="2"/>
          </p:nvPr>
        </p:nvSpPr>
        <p:spPr>
          <a:xfrm>
            <a:off x="7497761" y="838200"/>
            <a:ext cx="4572001" cy="5105400"/>
          </a:xfrm>
        </p:spPr>
        <p:txBody>
          <a:bodyPr/>
          <a:lstStyle/>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Time Frame:  2 lessons (50 minutes each)</a:t>
            </a:r>
          </a:p>
          <a:p>
            <a:pPr marL="345189" indent="-345189" eaLnBrk="1" fontAlgn="auto" hangingPunct="1">
              <a:lnSpc>
                <a:spcPct val="90000"/>
              </a:lnSpc>
              <a:spcAft>
                <a:spcPts val="0"/>
              </a:spcAft>
              <a:buClr>
                <a:schemeClr val="accent3"/>
              </a:buClr>
              <a:buFont typeface="Wingdings 2" pitchFamily="18" charset="2"/>
              <a:buNone/>
              <a:defRPr/>
            </a:pPr>
            <a:endParaRPr lang="en-US" sz="12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Differentiation strategies for this lesson: </a:t>
            </a:r>
          </a:p>
          <a:p>
            <a:pPr marL="345189" indent="-345189" eaLnBrk="1" fontAlgn="auto" hangingPunct="1">
              <a:lnSpc>
                <a:spcPct val="90000"/>
              </a:lnSpc>
              <a:spcAft>
                <a:spcPts val="0"/>
              </a:spcAft>
              <a:buClrTx/>
              <a:defRPr/>
            </a:pPr>
            <a:r>
              <a:rPr lang="en-US" sz="1200" dirty="0" smtClean="0"/>
              <a:t>Direct students to use learning tools included in </a:t>
            </a:r>
            <a:r>
              <a:rPr lang="en-US" sz="1200" smtClean="0"/>
              <a:t>our </a:t>
            </a:r>
            <a:r>
              <a:rPr lang="en-US" sz="1200" smtClean="0"/>
              <a:t>GCPS-licensed </a:t>
            </a:r>
            <a:r>
              <a:rPr lang="en-US" sz="1200" dirty="0" smtClean="0"/>
              <a:t>databases, such as:  audio read-aloud, labeled reading levels/</a:t>
            </a:r>
            <a:r>
              <a:rPr lang="en-US" sz="1200" dirty="0" err="1" smtClean="0"/>
              <a:t>Lexiles</a:t>
            </a:r>
            <a:r>
              <a:rPr lang="en-US" sz="1200" dirty="0" smtClean="0"/>
              <a:t>, and embedded dictionaries.</a:t>
            </a:r>
          </a:p>
          <a:p>
            <a:pPr marL="345189" indent="-345189" eaLnBrk="1" fontAlgn="auto" hangingPunct="1">
              <a:lnSpc>
                <a:spcPct val="90000"/>
              </a:lnSpc>
              <a:spcAft>
                <a:spcPts val="0"/>
              </a:spcAft>
              <a:buClrTx/>
              <a:defRPr/>
            </a:pPr>
            <a:r>
              <a:rPr lang="en-US" sz="1200" dirty="0" smtClean="0"/>
              <a:t>Group/partner work </a:t>
            </a:r>
          </a:p>
          <a:p>
            <a:pPr marL="345189" indent="-345189" eaLnBrk="1" fontAlgn="auto" hangingPunct="1">
              <a:lnSpc>
                <a:spcPct val="90000"/>
              </a:lnSpc>
              <a:spcAft>
                <a:spcPts val="0"/>
              </a:spcAft>
              <a:buClrTx/>
              <a:buNone/>
              <a:defRPr/>
            </a:pPr>
            <a:endParaRPr lang="en-US" sz="12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hlinkClick r:id="rId6"/>
              </a:rPr>
              <a:t>Learning Styles addressed in this lesson:</a:t>
            </a:r>
            <a:endParaRPr lang="en-US" sz="1200" b="1" dirty="0" smtClean="0"/>
          </a:p>
          <a:p>
            <a:pPr marL="345189" indent="-345189" eaLnBrk="1" fontAlgn="auto" hangingPunct="1">
              <a:lnSpc>
                <a:spcPct val="90000"/>
              </a:lnSpc>
              <a:spcAft>
                <a:spcPts val="0"/>
              </a:spcAft>
              <a:buClr>
                <a:schemeClr val="accent3"/>
              </a:buClr>
              <a:buFont typeface="Arial" pitchFamily="34" charset="0"/>
              <a:buChar char="•"/>
              <a:defRPr/>
            </a:pPr>
            <a:r>
              <a:rPr lang="en-US" sz="1200" dirty="0" smtClean="0"/>
              <a:t>Visual (silent reading of websites)</a:t>
            </a:r>
          </a:p>
          <a:p>
            <a:pPr marL="345189" indent="-345189" eaLnBrk="1" fontAlgn="auto" hangingPunct="1">
              <a:lnSpc>
                <a:spcPct val="90000"/>
              </a:lnSpc>
              <a:spcAft>
                <a:spcPts val="0"/>
              </a:spcAft>
              <a:buClr>
                <a:schemeClr val="accent3"/>
              </a:buClr>
              <a:buFont typeface="Arial" pitchFamily="34" charset="0"/>
              <a:buChar char="•"/>
              <a:defRPr/>
            </a:pPr>
            <a:r>
              <a:rPr lang="en-US" sz="1200" dirty="0" smtClean="0"/>
              <a:t>Auditory (many websites have sound/read aloud features)</a:t>
            </a:r>
          </a:p>
          <a:p>
            <a:pPr marL="345189" indent="-345189" eaLnBrk="1" fontAlgn="auto" hangingPunct="1">
              <a:lnSpc>
                <a:spcPct val="90000"/>
              </a:lnSpc>
              <a:spcAft>
                <a:spcPts val="0"/>
              </a:spcAft>
              <a:buClr>
                <a:schemeClr val="accent3"/>
              </a:buClr>
              <a:buFont typeface="Arial" pitchFamily="34" charset="0"/>
              <a:buChar char="•"/>
              <a:defRPr/>
            </a:pPr>
            <a:r>
              <a:rPr lang="en-US" sz="1200" dirty="0" smtClean="0"/>
              <a:t>Kinesthetic (creation of the presentation)</a:t>
            </a:r>
          </a:p>
          <a:p>
            <a:pPr marL="345189" indent="-345189" eaLnBrk="1" fontAlgn="auto" hangingPunct="1">
              <a:lnSpc>
                <a:spcPct val="90000"/>
              </a:lnSpc>
              <a:spcAft>
                <a:spcPts val="0"/>
              </a:spcAft>
              <a:buClr>
                <a:schemeClr val="accent3"/>
              </a:buClr>
              <a:buFont typeface="Arial" pitchFamily="34" charset="0"/>
              <a:buChar char="•"/>
              <a:defRPr/>
            </a:pPr>
            <a:r>
              <a:rPr lang="en-US" sz="1200" dirty="0" smtClean="0"/>
              <a:t>Active (teamwork)</a:t>
            </a:r>
          </a:p>
          <a:p>
            <a:pPr marL="345189" indent="-345189" eaLnBrk="1" fontAlgn="auto" hangingPunct="1">
              <a:lnSpc>
                <a:spcPct val="90000"/>
              </a:lnSpc>
              <a:spcAft>
                <a:spcPts val="0"/>
              </a:spcAft>
              <a:buClr>
                <a:schemeClr val="accent3"/>
              </a:buClr>
              <a:buFont typeface="Arial" pitchFamily="34" charset="0"/>
              <a:buChar char="•"/>
              <a:defRPr/>
            </a:pPr>
            <a:r>
              <a:rPr lang="en-US" sz="1200" dirty="0" smtClean="0"/>
              <a:t>Global understanding (determining how it’s important in their life)</a:t>
            </a:r>
          </a:p>
          <a:p>
            <a:pPr marL="345189" indent="-345189" eaLnBrk="1" fontAlgn="auto" hangingPunct="1">
              <a:lnSpc>
                <a:spcPct val="90000"/>
              </a:lnSpc>
              <a:spcAft>
                <a:spcPts val="0"/>
              </a:spcAft>
              <a:buClr>
                <a:schemeClr val="accent3"/>
              </a:buClr>
              <a:buFont typeface="Wingdings 2" pitchFamily="18" charset="2"/>
              <a:buNone/>
              <a:defRPr/>
            </a:pPr>
            <a:endParaRPr lang="en-US" sz="1200" b="1" dirty="0" smtClean="0"/>
          </a:p>
          <a:p>
            <a:pPr marL="0" indent="-273050" eaLnBrk="1" hangingPunct="1">
              <a:buFont typeface="Wingdings 2" pitchFamily="18" charset="2"/>
              <a:buNone/>
              <a:defRPr/>
            </a:pPr>
            <a:endParaRPr lang="en-US" sz="1200" b="1" dirty="0" smtClean="0"/>
          </a:p>
          <a:p>
            <a:pPr marL="0" indent="-273050" eaLnBrk="1" hangingPunct="1">
              <a:buFont typeface="Wingdings 2" pitchFamily="18" charset="2"/>
              <a:buNone/>
              <a:defRPr/>
            </a:pPr>
            <a:r>
              <a:rPr lang="en-US" sz="1200" b="1" dirty="0" smtClean="0"/>
              <a:t>Notes to the teacher:</a:t>
            </a:r>
          </a:p>
          <a:p>
            <a:pPr marL="0" indent="-273050" eaLnBrk="1" hangingPunct="1">
              <a:defRPr/>
            </a:pPr>
            <a:r>
              <a:rPr lang="en-US" sz="1200" dirty="0" smtClean="0"/>
              <a:t>This lesson could be taught be the classroom teacher or the library media specialist, or as a collaboration among the two.</a:t>
            </a:r>
          </a:p>
          <a:p>
            <a:pPr marL="0" indent="-273050" eaLnBrk="1" hangingPunct="1">
              <a:defRPr/>
            </a:pPr>
            <a:r>
              <a:rPr lang="en-US" sz="1200" dirty="0" smtClean="0"/>
              <a:t>This lesson should be taught prior to any large scale research project in order to reinforce the plagiarism and copyright rules.</a:t>
            </a:r>
            <a:br>
              <a:rPr lang="en-US" sz="1200" dirty="0" smtClean="0"/>
            </a:br>
            <a:endParaRPr lang="en-US" sz="1200" dirty="0" smtClean="0"/>
          </a:p>
        </p:txBody>
      </p:sp>
      <p:sp>
        <p:nvSpPr>
          <p:cNvPr id="14" name="Rectangle 16"/>
          <p:cNvSpPr>
            <a:spLocks noChangeArrowheads="1"/>
          </p:cNvSpPr>
          <p:nvPr/>
        </p:nvSpPr>
        <p:spPr bwMode="auto">
          <a:xfrm>
            <a:off x="74977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7" action="ppaction://hlinksldjump"/>
              </a:rPr>
              <a:t>1</a:t>
            </a:r>
            <a:endParaRPr lang="en-US" sz="2000" b="1" dirty="0">
              <a:effectLst>
                <a:outerShdw blurRad="38100" dist="38100" dir="2700000" algn="tl">
                  <a:srgbClr val="C0C0C0"/>
                </a:outerShdw>
              </a:effectLst>
            </a:endParaRPr>
          </a:p>
        </p:txBody>
      </p:sp>
      <p:sp>
        <p:nvSpPr>
          <p:cNvPr id="15" name="Rectangle 17"/>
          <p:cNvSpPr>
            <a:spLocks noChangeArrowheads="1"/>
          </p:cNvSpPr>
          <p:nvPr/>
        </p:nvSpPr>
        <p:spPr bwMode="auto">
          <a:xfrm>
            <a:off x="811053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2</a:t>
            </a:r>
            <a:endParaRPr lang="en-US" sz="2000" b="1">
              <a:effectLst>
                <a:outerShdw blurRad="38100" dist="38100" dir="2700000" algn="tl">
                  <a:srgbClr val="C0C0C0"/>
                </a:outerShdw>
              </a:effectLst>
            </a:endParaRPr>
          </a:p>
        </p:txBody>
      </p:sp>
      <p:sp>
        <p:nvSpPr>
          <p:cNvPr id="16" name="Rectangle 18"/>
          <p:cNvSpPr>
            <a:spLocks noChangeArrowheads="1"/>
          </p:cNvSpPr>
          <p:nvPr/>
        </p:nvSpPr>
        <p:spPr bwMode="auto">
          <a:xfrm>
            <a:off x="872331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3</a:t>
            </a:r>
            <a:endParaRPr lang="en-US" sz="2000" b="1">
              <a:effectLst>
                <a:outerShdw blurRad="38100" dist="38100" dir="2700000" algn="tl">
                  <a:srgbClr val="C0C0C0"/>
                </a:outerShdw>
              </a:effectLst>
            </a:endParaRPr>
          </a:p>
        </p:txBody>
      </p:sp>
      <p:sp>
        <p:nvSpPr>
          <p:cNvPr id="17" name="Rectangle 19"/>
          <p:cNvSpPr>
            <a:spLocks noChangeArrowheads="1"/>
          </p:cNvSpPr>
          <p:nvPr/>
        </p:nvSpPr>
        <p:spPr bwMode="auto">
          <a:xfrm>
            <a:off x="10561638" y="228600"/>
            <a:ext cx="627062" cy="490538"/>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0" action="ppaction://hlinksldjump"/>
              </a:rPr>
              <a:t>6</a:t>
            </a:r>
            <a:endParaRPr lang="en-US" sz="2000" b="1" dirty="0">
              <a:effectLst>
                <a:outerShdw blurRad="38100" dist="38100" dir="2700000" algn="tl">
                  <a:srgbClr val="C0C0C0"/>
                </a:outerShdw>
              </a:effectLst>
            </a:endParaRPr>
          </a:p>
        </p:txBody>
      </p:sp>
      <p:sp>
        <p:nvSpPr>
          <p:cNvPr id="18" name="Rectangle 20"/>
          <p:cNvSpPr>
            <a:spLocks noChangeArrowheads="1"/>
          </p:cNvSpPr>
          <p:nvPr/>
        </p:nvSpPr>
        <p:spPr bwMode="auto">
          <a:xfrm>
            <a:off x="99488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11" action="ppaction://hlinksldjump"/>
              </a:rPr>
              <a:t>5</a:t>
            </a:r>
            <a:endParaRPr lang="en-US" sz="2000" b="1" dirty="0">
              <a:effectLst>
                <a:outerShdw blurRad="38100" dist="38100" dir="2700000" algn="tl">
                  <a:srgbClr val="FFFFFF"/>
                </a:outerShdw>
              </a:effectLst>
            </a:endParaRPr>
          </a:p>
        </p:txBody>
      </p:sp>
      <p:sp>
        <p:nvSpPr>
          <p:cNvPr id="19" name="Rectangle 21"/>
          <p:cNvSpPr>
            <a:spLocks noChangeArrowheads="1"/>
          </p:cNvSpPr>
          <p:nvPr/>
        </p:nvSpPr>
        <p:spPr bwMode="auto">
          <a:xfrm>
            <a:off x="933608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2" action="ppaction://hlinksldjump"/>
              </a:rPr>
              <a:t>4</a:t>
            </a:r>
            <a:endParaRPr lang="en-US" sz="2000" b="1">
              <a:effectLst>
                <a:outerShdw blurRad="38100" dist="38100" dir="2700000" algn="tl">
                  <a:srgbClr val="C0C0C0"/>
                </a:outerShdw>
              </a:effectLst>
            </a:endParaRPr>
          </a:p>
        </p:txBody>
      </p:sp>
      <p:sp>
        <p:nvSpPr>
          <p:cNvPr id="2" name="TextBox 1"/>
          <p:cNvSpPr txBox="1"/>
          <p:nvPr/>
        </p:nvSpPr>
        <p:spPr>
          <a:xfrm>
            <a:off x="2451966" y="6172200"/>
            <a:ext cx="7162800" cy="338554"/>
          </a:xfrm>
          <a:prstGeom prst="rect">
            <a:avLst/>
          </a:prstGeom>
          <a:noFill/>
        </p:spPr>
        <p:txBody>
          <a:bodyPr wrap="square" rtlCol="0">
            <a:spAutoFit/>
          </a:bodyPr>
          <a:lstStyle/>
          <a:p>
            <a:pPr algn="ctr"/>
            <a:r>
              <a:rPr lang="en-US" sz="800" dirty="0" smtClean="0"/>
              <a:t>Last updated April 2015</a:t>
            </a:r>
          </a:p>
          <a:p>
            <a:r>
              <a:rPr lang="en-US" sz="800" dirty="0" smtClean="0"/>
              <a:t>Modified, reproduced, and published with permission from BCPS ODL. The models can be used for non-profit, educational school use only.</a:t>
            </a:r>
            <a:endParaRPr lang="en-US" sz="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Lst>
</file>

<file path=ppt/theme/theme1.xml><?xml version="1.0" encoding="utf-8"?>
<a:theme xmlns:a="http://schemas.openxmlformats.org/drawingml/2006/main" name="Human">
  <a:themeElements>
    <a:clrScheme name="Custom 3">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C594F"/>
      </a:hlink>
      <a:folHlink>
        <a:srgbClr val="138677"/>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8765</TotalTime>
  <Words>642</Words>
  <Application>Microsoft Office PowerPoint</Application>
  <PresentationFormat>Custom</PresentationFormat>
  <Paragraphs>125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Human</vt:lpstr>
      <vt:lpstr>1. Question</vt:lpstr>
      <vt:lpstr>2. Information Sources</vt:lpstr>
      <vt:lpstr>3. Student Activity</vt:lpstr>
      <vt:lpstr>4. Assessment Activity</vt:lpstr>
      <vt:lpstr>5. Enrichment Activities</vt:lpstr>
      <vt:lpstr>6. Teacher Support Materials</vt:lpstr>
    </vt:vector>
  </TitlesOfParts>
  <Company>Cattaraugus-Allegany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Samantha Roller</cp:lastModifiedBy>
  <cp:revision>232</cp:revision>
  <dcterms:created xsi:type="dcterms:W3CDTF">2005-02-12T14:43:18Z</dcterms:created>
  <dcterms:modified xsi:type="dcterms:W3CDTF">2015-04-17T15:53:02Z</dcterms:modified>
</cp:coreProperties>
</file>