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65" r:id="rId1"/>
  </p:sldMasterIdLst>
  <p:notesMasterIdLst>
    <p:notesMasterId r:id="rId8"/>
  </p:notesMasterIdLst>
  <p:sldIdLst>
    <p:sldId id="256" r:id="rId2"/>
    <p:sldId id="257" r:id="rId3"/>
    <p:sldId id="258" r:id="rId4"/>
    <p:sldId id="259" r:id="rId5"/>
    <p:sldId id="260" r:id="rId6"/>
    <p:sldId id="261" r:id="rId7"/>
  </p:sldIdLst>
  <p:sldSz cx="12252325" cy="6858000"/>
  <p:notesSz cx="6858000" cy="9144000"/>
  <p:custDataLst>
    <p:tags r:id="rId9"/>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showScrollbar="0"/>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DE00"/>
    <a:srgbClr val="5F7791"/>
    <a:srgbClr val="5F77B0"/>
    <a:srgbClr val="D05400"/>
    <a:srgbClr val="FD450B"/>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34" autoAdjust="0"/>
  </p:normalViewPr>
  <p:slideViewPr>
    <p:cSldViewPr>
      <p:cViewPr varScale="1">
        <p:scale>
          <a:sx n="44" d="100"/>
          <a:sy n="44" d="100"/>
        </p:scale>
        <p:origin x="1032" y="24"/>
      </p:cViewPr>
      <p:guideLst>
        <p:guide orient="horz" pos="2160"/>
        <p:guide pos="3859"/>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2E1797E1-263B-4206-8EA4-CB5357EA1041}" type="datetimeFigureOut">
              <a:rPr lang="en-US"/>
              <a:pPr>
                <a:defRPr/>
              </a:pPr>
              <a:t>4/17/2015</a:t>
            </a:fld>
            <a:endParaRPr lang="en-US"/>
          </a:p>
        </p:txBody>
      </p:sp>
      <p:sp>
        <p:nvSpPr>
          <p:cNvPr id="4" name="Slide Image Placeholder 3"/>
          <p:cNvSpPr>
            <a:spLocks noGrp="1" noRot="1" noChangeAspect="1"/>
          </p:cNvSpPr>
          <p:nvPr>
            <p:ph type="sldImg" idx="2"/>
          </p:nvPr>
        </p:nvSpPr>
        <p:spPr>
          <a:xfrm>
            <a:off x="366713" y="685800"/>
            <a:ext cx="6124575"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C4600BF7-E33D-4B57-8E1A-BEAC50D9CF4C}" type="slidenum">
              <a:rPr lang="en-US"/>
              <a:pPr>
                <a:defRPr/>
              </a:pPr>
              <a:t>‹#›</a:t>
            </a:fld>
            <a:endParaRPr lang="en-US"/>
          </a:p>
        </p:txBody>
      </p:sp>
    </p:spTree>
    <p:extLst>
      <p:ext uri="{BB962C8B-B14F-4D97-AF65-F5344CB8AC3E}">
        <p14:creationId xmlns:p14="http://schemas.microsoft.com/office/powerpoint/2010/main" val="11616405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950D5753-8566-43C5-9688-78BBE69E84E6}" type="slidenum">
              <a:rPr lang="en-US" smtClean="0"/>
              <a:pPr/>
              <a:t>6</a:t>
            </a:fld>
            <a:endParaRPr lang="en-US" smtClean="0"/>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3602794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2283" y="243841"/>
            <a:ext cx="11782653"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15472" y="882376"/>
            <a:ext cx="10016276"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17988" y="3869635"/>
            <a:ext cx="8811243"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pPr>
              <a:defRPr/>
            </a:pPr>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2F59A10B-A1F0-4187-BCCB-867634FF889E}" type="slidenum">
              <a:rPr lang="en-US" smtClean="0"/>
              <a:pPr>
                <a:defRPr/>
              </a:pPr>
              <a:t>‹#›</a:t>
            </a:fld>
            <a:endParaRPr lang="en-US"/>
          </a:p>
        </p:txBody>
      </p:sp>
      <p:cxnSp>
        <p:nvCxnSpPr>
          <p:cNvPr id="8" name="Straight Connector 7"/>
          <p:cNvCxnSpPr/>
          <p:nvPr/>
        </p:nvCxnSpPr>
        <p:spPr>
          <a:xfrm>
            <a:off x="1988451" y="3733800"/>
            <a:ext cx="8270320"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1123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5527043-1684-4073-8C4B-EA8752B85AE6}" type="slidenum">
              <a:rPr lang="en-US" smtClean="0"/>
              <a:pPr>
                <a:defRPr/>
              </a:pPr>
              <a:t>‹#›</a:t>
            </a:fld>
            <a:endParaRPr lang="en-US"/>
          </a:p>
        </p:txBody>
      </p:sp>
    </p:spTree>
    <p:extLst>
      <p:ext uri="{BB962C8B-B14F-4D97-AF65-F5344CB8AC3E}">
        <p14:creationId xmlns:p14="http://schemas.microsoft.com/office/powerpoint/2010/main" val="69265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68070" y="762000"/>
            <a:ext cx="2335599"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8655" y="762000"/>
            <a:ext cx="7466261"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91B6C1A-54DD-4B6D-939A-0690C8E609A8}" type="slidenum">
              <a:rPr lang="en-US" smtClean="0"/>
              <a:pPr>
                <a:defRPr/>
              </a:pPr>
              <a:t>‹#›</a:t>
            </a:fld>
            <a:endParaRPr lang="en-US"/>
          </a:p>
        </p:txBody>
      </p:sp>
    </p:spTree>
    <p:extLst>
      <p:ext uri="{BB962C8B-B14F-4D97-AF65-F5344CB8AC3E}">
        <p14:creationId xmlns:p14="http://schemas.microsoft.com/office/powerpoint/2010/main" val="2940175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16" y="274638"/>
            <a:ext cx="11027093"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12616" y="1600201"/>
            <a:ext cx="5411444"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228265" y="1600201"/>
            <a:ext cx="5411444"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2"/>
          <p:cNvSpPr>
            <a:spLocks noGrp="1"/>
          </p:cNvSpPr>
          <p:nvPr>
            <p:ph type="dt" sz="half" idx="10"/>
          </p:nvPr>
        </p:nvSpPr>
        <p:spPr/>
        <p:txBody>
          <a:bodyPr/>
          <a:lstStyle>
            <a:lvl1pPr>
              <a:defRPr/>
            </a:lvl1pPr>
          </a:lstStyle>
          <a:p>
            <a:pPr>
              <a:defRPr/>
            </a:pPr>
            <a:endParaRPr/>
          </a:p>
        </p:txBody>
      </p:sp>
      <p:sp>
        <p:nvSpPr>
          <p:cNvPr id="6" name="Rectangle 18"/>
          <p:cNvSpPr>
            <a:spLocks noGrp="1"/>
          </p:cNvSpPr>
          <p:nvPr>
            <p:ph type="ftr" sz="quarter" idx="11"/>
          </p:nvPr>
        </p:nvSpPr>
        <p:spPr/>
        <p:txBody>
          <a:bodyPr/>
          <a:lstStyle>
            <a:lvl1pPr>
              <a:defRPr/>
            </a:lvl1pPr>
          </a:lstStyle>
          <a:p>
            <a:pPr>
              <a:defRPr/>
            </a:pPr>
            <a:endParaRPr/>
          </a:p>
        </p:txBody>
      </p:sp>
      <p:sp>
        <p:nvSpPr>
          <p:cNvPr id="7" name="Rectangle 15"/>
          <p:cNvSpPr>
            <a:spLocks noGrp="1"/>
          </p:cNvSpPr>
          <p:nvPr>
            <p:ph type="sldNum" sz="quarter" idx="12"/>
          </p:nvPr>
        </p:nvSpPr>
        <p:spPr/>
        <p:txBody>
          <a:bodyPr/>
          <a:lstStyle>
            <a:lvl1pPr>
              <a:defRPr/>
            </a:lvl1pPr>
          </a:lstStyle>
          <a:p>
            <a:pPr>
              <a:defRPr/>
            </a:pPr>
            <a:fld id="{1D482DA0-D828-43F3-B90D-433F762DC39B}" type="slidenum">
              <a:rPr/>
              <a:pPr>
                <a:defRPr/>
              </a:pPr>
              <a:t>‹#›</a:t>
            </a:fld>
            <a:endParaRPr/>
          </a:p>
        </p:txBody>
      </p:sp>
    </p:spTree>
    <p:extLst>
      <p:ext uri="{BB962C8B-B14F-4D97-AF65-F5344CB8AC3E}">
        <p14:creationId xmlns:p14="http://schemas.microsoft.com/office/powerpoint/2010/main" val="35249312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16" y="274638"/>
            <a:ext cx="11027093"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12616" y="1600200"/>
            <a:ext cx="11027093"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2616" y="3938589"/>
            <a:ext cx="11027093"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2"/>
          <p:cNvSpPr>
            <a:spLocks noGrp="1"/>
          </p:cNvSpPr>
          <p:nvPr>
            <p:ph type="dt" sz="half" idx="10"/>
          </p:nvPr>
        </p:nvSpPr>
        <p:spPr/>
        <p:txBody>
          <a:bodyPr/>
          <a:lstStyle>
            <a:lvl1pPr>
              <a:defRPr/>
            </a:lvl1pPr>
          </a:lstStyle>
          <a:p>
            <a:pPr>
              <a:defRPr/>
            </a:pPr>
            <a:endParaRPr/>
          </a:p>
        </p:txBody>
      </p:sp>
      <p:sp>
        <p:nvSpPr>
          <p:cNvPr id="6" name="Rectangle 18"/>
          <p:cNvSpPr>
            <a:spLocks noGrp="1"/>
          </p:cNvSpPr>
          <p:nvPr>
            <p:ph type="ftr" sz="quarter" idx="11"/>
          </p:nvPr>
        </p:nvSpPr>
        <p:spPr/>
        <p:txBody>
          <a:bodyPr/>
          <a:lstStyle>
            <a:lvl1pPr>
              <a:defRPr/>
            </a:lvl1pPr>
          </a:lstStyle>
          <a:p>
            <a:pPr>
              <a:defRPr/>
            </a:pPr>
            <a:endParaRPr/>
          </a:p>
        </p:txBody>
      </p:sp>
      <p:sp>
        <p:nvSpPr>
          <p:cNvPr id="7" name="Rectangle 15"/>
          <p:cNvSpPr>
            <a:spLocks noGrp="1"/>
          </p:cNvSpPr>
          <p:nvPr>
            <p:ph type="sldNum" sz="quarter" idx="12"/>
          </p:nvPr>
        </p:nvSpPr>
        <p:spPr/>
        <p:txBody>
          <a:bodyPr/>
          <a:lstStyle>
            <a:lvl1pPr>
              <a:defRPr/>
            </a:lvl1pPr>
          </a:lstStyle>
          <a:p>
            <a:pPr>
              <a:defRPr/>
            </a:pPr>
            <a:fld id="{DFFE1724-3487-4AD7-A0DE-2CBB53609F96}" type="slidenum">
              <a:rPr/>
              <a:pPr>
                <a:defRPr/>
              </a:pPr>
              <a:t>‹#›</a:t>
            </a:fld>
            <a:endParaRPr/>
          </a:p>
        </p:txBody>
      </p:sp>
    </p:spTree>
    <p:extLst>
      <p:ext uri="{BB962C8B-B14F-4D97-AF65-F5344CB8AC3E}">
        <p14:creationId xmlns:p14="http://schemas.microsoft.com/office/powerpoint/2010/main" val="12211793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12616" y="274638"/>
            <a:ext cx="11027093"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12616" y="1600201"/>
            <a:ext cx="5411444"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28265" y="1600201"/>
            <a:ext cx="5411444"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2"/>
          <p:cNvSpPr>
            <a:spLocks noGrp="1"/>
          </p:cNvSpPr>
          <p:nvPr>
            <p:ph type="dt" sz="half" idx="10"/>
          </p:nvPr>
        </p:nvSpPr>
        <p:spPr/>
        <p:txBody>
          <a:bodyPr/>
          <a:lstStyle>
            <a:lvl1pPr>
              <a:defRPr/>
            </a:lvl1pPr>
          </a:lstStyle>
          <a:p>
            <a:pPr>
              <a:defRPr/>
            </a:pPr>
            <a:endParaRPr/>
          </a:p>
        </p:txBody>
      </p:sp>
      <p:sp>
        <p:nvSpPr>
          <p:cNvPr id="6" name="Rectangle 18"/>
          <p:cNvSpPr>
            <a:spLocks noGrp="1"/>
          </p:cNvSpPr>
          <p:nvPr>
            <p:ph type="ftr" sz="quarter" idx="11"/>
          </p:nvPr>
        </p:nvSpPr>
        <p:spPr/>
        <p:txBody>
          <a:bodyPr/>
          <a:lstStyle>
            <a:lvl1pPr>
              <a:defRPr/>
            </a:lvl1pPr>
          </a:lstStyle>
          <a:p>
            <a:pPr>
              <a:defRPr/>
            </a:pPr>
            <a:endParaRPr/>
          </a:p>
        </p:txBody>
      </p:sp>
      <p:sp>
        <p:nvSpPr>
          <p:cNvPr id="7" name="Rectangle 15"/>
          <p:cNvSpPr>
            <a:spLocks noGrp="1"/>
          </p:cNvSpPr>
          <p:nvPr>
            <p:ph type="sldNum" sz="quarter" idx="12"/>
          </p:nvPr>
        </p:nvSpPr>
        <p:spPr/>
        <p:txBody>
          <a:bodyPr/>
          <a:lstStyle>
            <a:lvl1pPr>
              <a:defRPr/>
            </a:lvl1pPr>
          </a:lstStyle>
          <a:p>
            <a:pPr>
              <a:defRPr/>
            </a:pPr>
            <a:fld id="{FE3121E4-D9F9-436F-8DE3-3A75D6C3DC19}" type="slidenum">
              <a:rPr/>
              <a:pPr>
                <a:defRPr/>
              </a:pPr>
              <a:t>‹#›</a:t>
            </a:fld>
            <a:endParaRPr/>
          </a:p>
        </p:txBody>
      </p:sp>
    </p:spTree>
    <p:extLst>
      <p:ext uri="{BB962C8B-B14F-4D97-AF65-F5344CB8AC3E}">
        <p14:creationId xmlns:p14="http://schemas.microsoft.com/office/powerpoint/2010/main" val="3588138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3DA6F0B-BF1E-4931-ABF3-36E1D8564FB5}" type="slidenum">
              <a:rPr lang="en-US" smtClean="0"/>
              <a:pPr>
                <a:defRPr/>
              </a:pPr>
              <a:t>‹#›</a:t>
            </a:fld>
            <a:endParaRPr lang="en-US"/>
          </a:p>
        </p:txBody>
      </p:sp>
    </p:spTree>
    <p:extLst>
      <p:ext uri="{BB962C8B-B14F-4D97-AF65-F5344CB8AC3E}">
        <p14:creationId xmlns:p14="http://schemas.microsoft.com/office/powerpoint/2010/main" val="3983849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11898" y="1173575"/>
            <a:ext cx="10016276"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18388" y="4154520"/>
            <a:ext cx="8812485"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30E791B-A238-497D-A390-7E6B730ABD3C}" type="slidenum">
              <a:rPr lang="en-US" smtClean="0"/>
              <a:pPr>
                <a:defRPr/>
              </a:pPr>
              <a:t>‹#›</a:t>
            </a:fld>
            <a:endParaRPr lang="en-US"/>
          </a:p>
        </p:txBody>
      </p:sp>
      <p:cxnSp>
        <p:nvCxnSpPr>
          <p:cNvPr id="7" name="Straight Connector 6"/>
          <p:cNvCxnSpPr/>
          <p:nvPr/>
        </p:nvCxnSpPr>
        <p:spPr>
          <a:xfrm>
            <a:off x="1991004" y="4020408"/>
            <a:ext cx="827032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0842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8655" y="2057399"/>
            <a:ext cx="4778407"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98623" y="2057400"/>
            <a:ext cx="4778407"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C732ADB-E5DB-40EB-BC9A-85A6ABDA0FE7}" type="slidenum">
              <a:rPr lang="en-US" smtClean="0"/>
              <a:pPr>
                <a:defRPr/>
              </a:pPr>
              <a:t>‹#›</a:t>
            </a:fld>
            <a:endParaRPr lang="en-US"/>
          </a:p>
        </p:txBody>
      </p:sp>
    </p:spTree>
    <p:extLst>
      <p:ext uri="{BB962C8B-B14F-4D97-AF65-F5344CB8AC3E}">
        <p14:creationId xmlns:p14="http://schemas.microsoft.com/office/powerpoint/2010/main" val="2251698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8655" y="2001511"/>
            <a:ext cx="4778407"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8655" y="2721483"/>
            <a:ext cx="4778407"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00192" y="1999032"/>
            <a:ext cx="4778407"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00192" y="2719322"/>
            <a:ext cx="4778407"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964209AD-792D-4EB8-876F-C5A406CF1B74}" type="slidenum">
              <a:rPr lang="en-US" smtClean="0"/>
              <a:pPr>
                <a:defRPr/>
              </a:pPr>
              <a:t>‹#›</a:t>
            </a:fld>
            <a:endParaRPr lang="en-US"/>
          </a:p>
        </p:txBody>
      </p:sp>
    </p:spTree>
    <p:extLst>
      <p:ext uri="{BB962C8B-B14F-4D97-AF65-F5344CB8AC3E}">
        <p14:creationId xmlns:p14="http://schemas.microsoft.com/office/powerpoint/2010/main" val="2205861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00572EF5-C9FF-4004-8754-7CEC3EF9E6DC}" type="slidenum">
              <a:rPr lang="en-US" smtClean="0"/>
              <a:pPr>
                <a:defRPr/>
              </a:pPr>
              <a:t>‹#›</a:t>
            </a:fld>
            <a:endParaRPr lang="en-US"/>
          </a:p>
        </p:txBody>
      </p:sp>
    </p:spTree>
    <p:extLst>
      <p:ext uri="{BB962C8B-B14F-4D97-AF65-F5344CB8AC3E}">
        <p14:creationId xmlns:p14="http://schemas.microsoft.com/office/powerpoint/2010/main" val="3902923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3118A948-413C-4CD4-8F47-F80B698694E9}" type="slidenum">
              <a:rPr lang="en-US" smtClean="0"/>
              <a:pPr>
                <a:defRPr/>
              </a:pPr>
              <a:t>‹#›</a:t>
            </a:fld>
            <a:endParaRPr lang="en-US"/>
          </a:p>
        </p:txBody>
      </p:sp>
    </p:spTree>
    <p:extLst>
      <p:ext uri="{BB962C8B-B14F-4D97-AF65-F5344CB8AC3E}">
        <p14:creationId xmlns:p14="http://schemas.microsoft.com/office/powerpoint/2010/main" val="1432676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8655" y="1097280"/>
            <a:ext cx="3951375"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81115" y="1097280"/>
            <a:ext cx="5237869"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8655" y="2834640"/>
            <a:ext cx="3951375"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4AF8974-0888-486C-BE69-2CE07F42487E}" type="slidenum">
              <a:rPr lang="en-US" smtClean="0"/>
              <a:pPr>
                <a:defRPr/>
              </a:pPr>
              <a:t>‹#›</a:t>
            </a:fld>
            <a:endParaRPr lang="en-US"/>
          </a:p>
        </p:txBody>
      </p:sp>
    </p:spTree>
    <p:extLst>
      <p:ext uri="{BB962C8B-B14F-4D97-AF65-F5344CB8AC3E}">
        <p14:creationId xmlns:p14="http://schemas.microsoft.com/office/powerpoint/2010/main" val="3091576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8655" y="1097280"/>
            <a:ext cx="3951375"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40032" y="1069847"/>
            <a:ext cx="6129226"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8655" y="2834640"/>
            <a:ext cx="3951375"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379F384A-67F7-4B93-890D-3B6783F1244F}" type="slidenum">
              <a:rPr lang="en-US" smtClean="0"/>
              <a:pPr>
                <a:defRPr/>
              </a:pPr>
              <a:t>‹#›</a:t>
            </a:fld>
            <a:endParaRPr lang="en-US"/>
          </a:p>
        </p:txBody>
      </p:sp>
    </p:spTree>
    <p:extLst>
      <p:ext uri="{BB962C8B-B14F-4D97-AF65-F5344CB8AC3E}">
        <p14:creationId xmlns:p14="http://schemas.microsoft.com/office/powerpoint/2010/main" val="1075757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2283" y="243841"/>
            <a:ext cx="11782653"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8656" y="609600"/>
            <a:ext cx="9924383"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8656" y="2057400"/>
            <a:ext cx="992172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8651" y="6223829"/>
            <a:ext cx="2340598" cy="365125"/>
          </a:xfrm>
          <a:prstGeom prst="rect">
            <a:avLst/>
          </a:prstGeom>
        </p:spPr>
        <p:txBody>
          <a:bodyPr vert="horz" lIns="91440" tIns="45720" rIns="91440" bIns="45720" rtlCol="0" anchor="ctr"/>
          <a:lstStyle>
            <a:lvl1pPr algn="l">
              <a:defRPr sz="1200">
                <a:solidFill>
                  <a:schemeClr val="accent1"/>
                </a:solidFill>
              </a:defRPr>
            </a:lvl1pPr>
          </a:lstStyle>
          <a:p>
            <a:pPr>
              <a:defRPr/>
            </a:pPr>
            <a:endParaRPr lang="en-US"/>
          </a:p>
        </p:txBody>
      </p:sp>
      <p:sp>
        <p:nvSpPr>
          <p:cNvPr id="5" name="Footer Placeholder 4"/>
          <p:cNvSpPr>
            <a:spLocks noGrp="1"/>
          </p:cNvSpPr>
          <p:nvPr>
            <p:ph type="ftr" sz="quarter" idx="3"/>
          </p:nvPr>
        </p:nvSpPr>
        <p:spPr>
          <a:xfrm>
            <a:off x="3968688" y="6223829"/>
            <a:ext cx="4741117" cy="365125"/>
          </a:xfrm>
          <a:prstGeom prst="rect">
            <a:avLst/>
          </a:prstGeom>
        </p:spPr>
        <p:txBody>
          <a:bodyPr vert="horz" lIns="91440" tIns="45720" rIns="91440" bIns="45720" rtlCol="0" anchor="ctr"/>
          <a:lstStyle>
            <a:lvl1pPr algn="ctr">
              <a:defRPr sz="1200">
                <a:solidFill>
                  <a:schemeClr val="accent1"/>
                </a:solidFill>
              </a:defRPr>
            </a:lvl1pPr>
          </a:lstStyle>
          <a:p>
            <a:pPr>
              <a:defRPr/>
            </a:pPr>
            <a:endParaRPr lang="en-US"/>
          </a:p>
        </p:txBody>
      </p:sp>
      <p:sp>
        <p:nvSpPr>
          <p:cNvPr id="6" name="Slide Number Placeholder 5"/>
          <p:cNvSpPr>
            <a:spLocks noGrp="1"/>
          </p:cNvSpPr>
          <p:nvPr>
            <p:ph type="sldNum" sz="quarter" idx="4"/>
          </p:nvPr>
        </p:nvSpPr>
        <p:spPr>
          <a:xfrm>
            <a:off x="9375692" y="6223829"/>
            <a:ext cx="1714659" cy="365125"/>
          </a:xfrm>
          <a:prstGeom prst="rect">
            <a:avLst/>
          </a:prstGeom>
        </p:spPr>
        <p:txBody>
          <a:bodyPr vert="horz" lIns="91440" tIns="45720" rIns="91440" bIns="45720" rtlCol="0" anchor="ctr"/>
          <a:lstStyle>
            <a:lvl1pPr algn="r">
              <a:defRPr sz="1200">
                <a:solidFill>
                  <a:schemeClr val="accent1"/>
                </a:solidFill>
              </a:defRPr>
            </a:lvl1pPr>
          </a:lstStyle>
          <a:p>
            <a:pPr>
              <a:defRPr/>
            </a:pPr>
            <a:fld id="{56751BC0-EFD2-4ACE-A731-D7145E2EF275}" type="slidenum">
              <a:rPr lang="en-US" smtClean="0"/>
              <a:pPr>
                <a:defRPr/>
              </a:pPr>
              <a:t>‹#›</a:t>
            </a:fld>
            <a:endParaRPr lang="en-US"/>
          </a:p>
        </p:txBody>
      </p:sp>
    </p:spTree>
    <p:extLst>
      <p:ext uri="{BB962C8B-B14F-4D97-AF65-F5344CB8AC3E}">
        <p14:creationId xmlns:p14="http://schemas.microsoft.com/office/powerpoint/2010/main" val="4044623913"/>
      </p:ext>
    </p:extLst>
  </p:cSld>
  <p:clrMap bg1="lt1" tx1="dk1" bg2="lt2" tx2="dk2" accent1="accent1" accent2="accent2" accent3="accent3" accent4="accent4" accent5="accent5" accent6="accent6" hlink="hlink" folHlink="folHlink"/>
  <p:sldLayoutIdLst>
    <p:sldLayoutId id="2147484766" r:id="rId1"/>
    <p:sldLayoutId id="2147484767" r:id="rId2"/>
    <p:sldLayoutId id="2147484768" r:id="rId3"/>
    <p:sldLayoutId id="2147484769" r:id="rId4"/>
    <p:sldLayoutId id="2147484770" r:id="rId5"/>
    <p:sldLayoutId id="2147484771" r:id="rId6"/>
    <p:sldLayoutId id="2147484772" r:id="rId7"/>
    <p:sldLayoutId id="2147484773" r:id="rId8"/>
    <p:sldLayoutId id="2147484774" r:id="rId9"/>
    <p:sldLayoutId id="2147484775" r:id="rId10"/>
    <p:sldLayoutId id="2147484776" r:id="rId11"/>
    <p:sldLayoutId id="2147484777" r:id="rId12"/>
    <p:sldLayoutId id="2147484778" r:id="rId13"/>
    <p:sldLayoutId id="2147484779" r:id="rId14"/>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WMF"/><Relationship Id="rId3" Type="http://schemas.openxmlformats.org/officeDocument/2006/relationships/slide" Target="slide2.xml"/><Relationship Id="rId7" Type="http://schemas.openxmlformats.org/officeDocument/2006/relationships/slide" Target="slide4.xml"/><Relationship Id="rId2" Type="http://schemas.openxmlformats.org/officeDocument/2006/relationships/slide" Target="slide1.xml"/><Relationship Id="rId1" Type="http://schemas.openxmlformats.org/officeDocument/2006/relationships/slideLayout" Target="../slideLayouts/slideLayout12.xml"/><Relationship Id="rId6" Type="http://schemas.openxmlformats.org/officeDocument/2006/relationships/slide" Target="slide5.xml"/><Relationship Id="rId5" Type="http://schemas.openxmlformats.org/officeDocument/2006/relationships/slide" Target="slide6.xml"/><Relationship Id="rId10" Type="http://schemas.openxmlformats.org/officeDocument/2006/relationships/image" Target="../media/image3.WMF"/><Relationship Id="rId4" Type="http://schemas.openxmlformats.org/officeDocument/2006/relationships/slide" Target="slide3.xml"/><Relationship Id="rId9" Type="http://schemas.openxmlformats.org/officeDocument/2006/relationships/image" Target="../media/image2.WMF"/></Relationships>
</file>

<file path=ppt/slides/_rels/slide2.xml.rels><?xml version="1.0" encoding="UTF-8" standalone="yes"?>
<Relationships xmlns="http://schemas.openxmlformats.org/package/2006/relationships"><Relationship Id="rId8" Type="http://schemas.openxmlformats.org/officeDocument/2006/relationships/hyperlink" Target="http://www.brainpopjr.com/user/loginDo.weml?user=baltcops&amp;password=brainpop&amp;targetPage=/health/beresponsible/caringforpets/" TargetMode="External"/><Relationship Id="rId3" Type="http://schemas.openxmlformats.org/officeDocument/2006/relationships/slide" Target="slide2.xml"/><Relationship Id="rId7" Type="http://schemas.openxmlformats.org/officeDocument/2006/relationships/slide" Target="slide4.xml"/><Relationship Id="rId2" Type="http://schemas.openxmlformats.org/officeDocument/2006/relationships/slide" Target="slide1.xml"/><Relationship Id="rId1" Type="http://schemas.openxmlformats.org/officeDocument/2006/relationships/slideLayout" Target="../slideLayouts/slideLayout12.xml"/><Relationship Id="rId6" Type="http://schemas.openxmlformats.org/officeDocument/2006/relationships/slide" Target="slide5.xml"/><Relationship Id="rId11" Type="http://schemas.openxmlformats.org/officeDocument/2006/relationships/image" Target="../media/image5.jpeg"/><Relationship Id="rId5" Type="http://schemas.openxmlformats.org/officeDocument/2006/relationships/slide" Target="slide6.xml"/><Relationship Id="rId10" Type="http://schemas.openxmlformats.org/officeDocument/2006/relationships/hyperlink" Target="http://www.bcps.org/offices/lis/feebased" TargetMode="External"/><Relationship Id="rId4" Type="http://schemas.openxmlformats.org/officeDocument/2006/relationships/slide" Target="slide3.xml"/><Relationship Id="rId9"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hyperlink" Target="http://www.bcps.org/offices/lis/models/slamdunk/pets/notetaking.docx" TargetMode="External"/><Relationship Id="rId3" Type="http://schemas.openxmlformats.org/officeDocument/2006/relationships/slide" Target="slide2.xml"/><Relationship Id="rId7" Type="http://schemas.openxmlformats.org/officeDocument/2006/relationships/slide" Target="slide4.xml"/><Relationship Id="rId12" Type="http://schemas.openxmlformats.org/officeDocument/2006/relationships/image" Target="../media/image8.png"/><Relationship Id="rId2" Type="http://schemas.openxmlformats.org/officeDocument/2006/relationships/slide" Target="slide1.xml"/><Relationship Id="rId1" Type="http://schemas.openxmlformats.org/officeDocument/2006/relationships/slideLayout" Target="../slideLayouts/slideLayout12.xml"/><Relationship Id="rId6" Type="http://schemas.openxmlformats.org/officeDocument/2006/relationships/slide" Target="slide5.xml"/><Relationship Id="rId11" Type="http://schemas.openxmlformats.org/officeDocument/2006/relationships/hyperlink" Target="http://www.voki.com/pickup.php?scid=10062268&amp;height=267&amp;width=200" TargetMode="External"/><Relationship Id="rId5" Type="http://schemas.openxmlformats.org/officeDocument/2006/relationships/slide" Target="slide6.xml"/><Relationship Id="rId10" Type="http://schemas.openxmlformats.org/officeDocument/2006/relationships/image" Target="../media/image7.png"/><Relationship Id="rId4" Type="http://schemas.openxmlformats.org/officeDocument/2006/relationships/slide" Target="slide3.xml"/><Relationship Id="rId9" Type="http://schemas.openxmlformats.org/officeDocument/2006/relationships/image" Target="../media/image6.WMF"/></Relationships>
</file>

<file path=ppt/slides/_rels/slide4.xml.rels><?xml version="1.0" encoding="UTF-8" standalone="yes"?>
<Relationships xmlns="http://schemas.openxmlformats.org/package/2006/relationships"><Relationship Id="rId8" Type="http://schemas.openxmlformats.org/officeDocument/2006/relationships/slide" Target="slide5.xml"/><Relationship Id="rId3" Type="http://schemas.openxmlformats.org/officeDocument/2006/relationships/image" Target="../media/image9.png"/><Relationship Id="rId7" Type="http://schemas.openxmlformats.org/officeDocument/2006/relationships/slide" Target="slide6.xml"/><Relationship Id="rId2" Type="http://schemas.openxmlformats.org/officeDocument/2006/relationships/hyperlink" Target="http://www.bcps.org/offices/lis/models/slamdunks/pets/finalposter.docx" TargetMode="External"/><Relationship Id="rId1" Type="http://schemas.openxmlformats.org/officeDocument/2006/relationships/slideLayout" Target="../slideLayouts/slideLayout13.xml"/><Relationship Id="rId6" Type="http://schemas.openxmlformats.org/officeDocument/2006/relationships/slide" Target="slide3.xml"/><Relationship Id="rId5" Type="http://schemas.openxmlformats.org/officeDocument/2006/relationships/slide" Target="slide2.xml"/><Relationship Id="rId4" Type="http://schemas.openxmlformats.org/officeDocument/2006/relationships/slide" Target="slide1.xml"/><Relationship Id="rId9" Type="http://schemas.openxmlformats.org/officeDocument/2006/relationships/slide" Target="slide4.xml"/></Relationships>
</file>

<file path=ppt/slides/_rels/slide5.xml.rels><?xml version="1.0" encoding="UTF-8" standalone="yes"?>
<Relationships xmlns="http://schemas.openxmlformats.org/package/2006/relationships"><Relationship Id="rId8" Type="http://schemas.openxmlformats.org/officeDocument/2006/relationships/hyperlink" Target="http://www.brainpopjr.com/user/loginDo.weml?user=baltcops&amp;password=brainpop&amp;targetPage=/health/beresponsible/caringforpets/draganddrop/" TargetMode="External"/><Relationship Id="rId13" Type="http://schemas.openxmlformats.org/officeDocument/2006/relationships/image" Target="../media/image12.png"/><Relationship Id="rId18" Type="http://schemas.openxmlformats.org/officeDocument/2006/relationships/image" Target="../media/image15.WMF"/><Relationship Id="rId3" Type="http://schemas.openxmlformats.org/officeDocument/2006/relationships/slide" Target="slide2.xml"/><Relationship Id="rId7" Type="http://schemas.openxmlformats.org/officeDocument/2006/relationships/slide" Target="slide4.xml"/><Relationship Id="rId12" Type="http://schemas.openxmlformats.org/officeDocument/2006/relationships/hyperlink" Target="http://www.brainpopjr.com/user/loginDo.weml?user=baltcops&amp;password=brainpop&amp;targetPage=/health/beresponsible/caringforpets/easyquiz/" TargetMode="External"/><Relationship Id="rId17" Type="http://schemas.openxmlformats.org/officeDocument/2006/relationships/image" Target="../media/image14.WMF"/><Relationship Id="rId2" Type="http://schemas.openxmlformats.org/officeDocument/2006/relationships/slide" Target="slide1.xml"/><Relationship Id="rId16" Type="http://schemas.openxmlformats.org/officeDocument/2006/relationships/hyperlink" Target="http://petgames.my-pet-care.com/dog-games/pet-grooming-salon.html" TargetMode="External"/><Relationship Id="rId1" Type="http://schemas.openxmlformats.org/officeDocument/2006/relationships/slideLayout" Target="../slideLayouts/slideLayout14.xml"/><Relationship Id="rId6" Type="http://schemas.openxmlformats.org/officeDocument/2006/relationships/slide" Target="slide5.xml"/><Relationship Id="rId11" Type="http://schemas.openxmlformats.org/officeDocument/2006/relationships/image" Target="../media/image11.png"/><Relationship Id="rId5" Type="http://schemas.openxmlformats.org/officeDocument/2006/relationships/slide" Target="slide6.xml"/><Relationship Id="rId15" Type="http://schemas.openxmlformats.org/officeDocument/2006/relationships/image" Target="../media/image13.WMF"/><Relationship Id="rId10" Type="http://schemas.openxmlformats.org/officeDocument/2006/relationships/hyperlink" Target="http://www.brainpopjr.com/user/loginDo.weml?user=baltcops&amp;password=brainpop&amp;targetPage=/health/beresponsible/caringforpets/drawaboutit/" TargetMode="External"/><Relationship Id="rId19" Type="http://schemas.openxmlformats.org/officeDocument/2006/relationships/hyperlink" Target="http://10.4.1.240/SAFARI/montage/play.php?keyindex=21128&amp;location=local&amp;chapterskeyindex=34244&amp;filetypeid=2" TargetMode="External"/><Relationship Id="rId4" Type="http://schemas.openxmlformats.org/officeDocument/2006/relationships/slide" Target="slide3.xml"/><Relationship Id="rId9" Type="http://schemas.openxmlformats.org/officeDocument/2006/relationships/image" Target="../media/image10.png"/><Relationship Id="rId14" Type="http://schemas.openxmlformats.org/officeDocument/2006/relationships/hyperlink" Target="http://petgames.my-pet-care.com/hamster-games/harry-the-hamster.html"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www.bcps.org/offices/lis/models/tips/styles.html" TargetMode="External"/><Relationship Id="rId13" Type="http://schemas.openxmlformats.org/officeDocument/2006/relationships/slide" Target="slide3.xml"/><Relationship Id="rId3" Type="http://schemas.openxmlformats.org/officeDocument/2006/relationships/hyperlink" Target="https://intranet.bcps.org/apps/AIM/" TargetMode="External"/><Relationship Id="rId7" Type="http://schemas.openxmlformats.org/officeDocument/2006/relationships/hyperlink" Target="http://www.iste.org/docs/pdfs/nets-s-standards.pdf?sfvrsn=2" TargetMode="External"/><Relationship Id="rId12" Type="http://schemas.openxmlformats.org/officeDocument/2006/relationships/slide" Target="slide2.xml"/><Relationship Id="rId2" Type="http://schemas.openxmlformats.org/officeDocument/2006/relationships/notesSlide" Target="../notesSlides/notesSlide1.xml"/><Relationship Id="rId16" Type="http://schemas.openxmlformats.org/officeDocument/2006/relationships/slide" Target="slide4.xml"/><Relationship Id="rId1" Type="http://schemas.openxmlformats.org/officeDocument/2006/relationships/slideLayout" Target="../slideLayouts/slideLayout4.xml"/><Relationship Id="rId6" Type="http://schemas.openxmlformats.org/officeDocument/2006/relationships/hyperlink" Target="http://www.ala.org/ala/mgrps/divs/aasl/guidelinesandstandards/learningstandards/AASL_LearningStandards.pdf" TargetMode="External"/><Relationship Id="rId11" Type="http://schemas.openxmlformats.org/officeDocument/2006/relationships/slide" Target="slide1.xml"/><Relationship Id="rId5" Type="http://schemas.openxmlformats.org/officeDocument/2006/relationships/hyperlink" Target="http://www.mdk12.org/instruction/commoncore/index.html" TargetMode="External"/><Relationship Id="rId15" Type="http://schemas.openxmlformats.org/officeDocument/2006/relationships/slide" Target="slide5.xml"/><Relationship Id="rId10" Type="http://schemas.openxmlformats.org/officeDocument/2006/relationships/hyperlink" Target="http://questioning.org/module2/quick.html." TargetMode="External"/><Relationship Id="rId4" Type="http://schemas.openxmlformats.org/officeDocument/2006/relationships/hyperlink" Target="http://mdk12.org/instruction/curriculum/index.html" TargetMode="External"/><Relationship Id="rId9" Type="http://schemas.openxmlformats.org/officeDocument/2006/relationships/hyperlink" Target="mailto:bchamberlain@bcps.org" TargetMode="External"/><Relationship Id="rId14" Type="http://schemas.openxmlformats.org/officeDocument/2006/relationships/slide" Target="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7" name="Rectangle 9"/>
          <p:cNvSpPr>
            <a:spLocks noGrp="1" noChangeArrowheads="1"/>
          </p:cNvSpPr>
          <p:nvPr>
            <p:ph type="title"/>
          </p:nvPr>
        </p:nvSpPr>
        <p:spPr>
          <a:xfrm>
            <a:off x="392420" y="1227509"/>
            <a:ext cx="3124200" cy="579438"/>
          </a:xfrm>
        </p:spPr>
        <p:txBody>
          <a:bodyPr/>
          <a:lstStyle/>
          <a:p>
            <a:pPr algn="l" eaLnBrk="1" fontAlgn="auto" hangingPunct="1">
              <a:spcBef>
                <a:spcPts val="0"/>
              </a:spcBef>
              <a:spcAft>
                <a:spcPts val="0"/>
              </a:spcAft>
              <a:defRPr/>
            </a:pPr>
            <a:r>
              <a:rPr sz="2800" dirty="0">
                <a:solidFill>
                  <a:schemeClr val="tx2">
                    <a:shade val="85000"/>
                    <a:satMod val="150000"/>
                  </a:schemeClr>
                </a:solidFill>
              </a:rPr>
              <a:t>1. </a:t>
            </a:r>
            <a:r>
              <a:rPr sz="2800" dirty="0" smtClean="0">
                <a:solidFill>
                  <a:schemeClr val="tx2">
                    <a:shade val="85000"/>
                    <a:satMod val="150000"/>
                  </a:schemeClr>
                </a:solidFill>
              </a:rPr>
              <a:t>Question</a:t>
            </a:r>
            <a:endParaRPr sz="2800" dirty="0">
              <a:solidFill>
                <a:schemeClr val="tx2">
                  <a:shade val="85000"/>
                  <a:satMod val="150000"/>
                </a:schemeClr>
              </a:solidFill>
            </a:endParaRPr>
          </a:p>
        </p:txBody>
      </p:sp>
      <p:sp>
        <p:nvSpPr>
          <p:cNvPr id="2058" name="Rectangle 10"/>
          <p:cNvSpPr>
            <a:spLocks noGrp="1" noChangeArrowheads="1"/>
          </p:cNvSpPr>
          <p:nvPr>
            <p:ph type="body" sz="half" idx="1"/>
          </p:nvPr>
        </p:nvSpPr>
        <p:spPr>
          <a:xfrm>
            <a:off x="609765" y="1913910"/>
            <a:ext cx="5440197" cy="4495800"/>
          </a:xfrm>
        </p:spPr>
        <p:txBody>
          <a:bodyPr>
            <a:normAutofit/>
          </a:bodyPr>
          <a:lstStyle/>
          <a:p>
            <a:pPr>
              <a:lnSpc>
                <a:spcPct val="90000"/>
              </a:lnSpc>
              <a:buFontTx/>
              <a:buNone/>
              <a:defRPr/>
            </a:pPr>
            <a:r>
              <a:rPr lang="en-US" sz="3600" dirty="0" smtClean="0"/>
              <a:t> </a:t>
            </a:r>
            <a:r>
              <a:rPr lang="en-US" sz="3600" dirty="0" smtClean="0">
                <a:solidFill>
                  <a:schemeClr val="tx1"/>
                </a:solidFill>
              </a:rPr>
              <a:t>Pets are creatures that have wants and needs, just like you.  Each animal has different needs. </a:t>
            </a:r>
            <a:endParaRPr lang="en-US" sz="3600" dirty="0" smtClean="0"/>
          </a:p>
          <a:p>
            <a:pPr marL="0" indent="-274320" eaLnBrk="1" fontAlgn="auto" hangingPunct="1">
              <a:lnSpc>
                <a:spcPct val="90000"/>
              </a:lnSpc>
              <a:spcBef>
                <a:spcPts val="0"/>
              </a:spcBef>
              <a:spcAft>
                <a:spcPts val="0"/>
              </a:spcAft>
              <a:buFontTx/>
              <a:buNone/>
              <a:defRPr/>
            </a:pPr>
            <a:endParaRPr lang="en-US" sz="3600" dirty="0" smtClean="0"/>
          </a:p>
          <a:p>
            <a:pPr marL="0" indent="-274320" eaLnBrk="1" fontAlgn="auto" hangingPunct="1">
              <a:lnSpc>
                <a:spcPct val="90000"/>
              </a:lnSpc>
              <a:spcBef>
                <a:spcPts val="0"/>
              </a:spcBef>
              <a:spcAft>
                <a:spcPts val="0"/>
              </a:spcAft>
              <a:buFontTx/>
              <a:buNone/>
              <a:defRPr/>
            </a:pPr>
            <a:endParaRPr lang="en-US" sz="3600" b="1" dirty="0">
              <a:solidFill>
                <a:srgbClr val="D05400"/>
              </a:solidFill>
            </a:endParaRPr>
          </a:p>
          <a:p>
            <a:pPr marL="0" indent="-274320" eaLnBrk="1" fontAlgn="auto" hangingPunct="1">
              <a:lnSpc>
                <a:spcPct val="90000"/>
              </a:lnSpc>
              <a:spcBef>
                <a:spcPts val="0"/>
              </a:spcBef>
              <a:spcAft>
                <a:spcPts val="0"/>
              </a:spcAft>
              <a:buFontTx/>
              <a:buNone/>
              <a:defRPr/>
            </a:pPr>
            <a:endParaRPr lang="en-US" sz="2000" dirty="0"/>
          </a:p>
        </p:txBody>
      </p:sp>
      <p:sp>
        <p:nvSpPr>
          <p:cNvPr id="2060" name="Rectangle 12"/>
          <p:cNvSpPr>
            <a:spLocks noChangeArrowheads="1"/>
          </p:cNvSpPr>
          <p:nvPr/>
        </p:nvSpPr>
        <p:spPr bwMode="auto">
          <a:xfrm>
            <a:off x="7540625" y="271463"/>
            <a:ext cx="627063" cy="490537"/>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FFFFFF"/>
                  </a:outerShdw>
                </a:effectLst>
                <a:hlinkClick r:id="rId2" action="ppaction://hlinksldjump"/>
              </a:rPr>
              <a:t>1</a:t>
            </a:r>
            <a:endParaRPr lang="en-US" sz="2000" b="1" dirty="0">
              <a:effectLst>
                <a:outerShdw blurRad="38100" dist="38100" dir="2700000" algn="tl">
                  <a:srgbClr val="FFFFFF"/>
                </a:outerShdw>
              </a:effectLst>
            </a:endParaRPr>
          </a:p>
        </p:txBody>
      </p:sp>
      <p:sp>
        <p:nvSpPr>
          <p:cNvPr id="2061" name="Rectangle 13"/>
          <p:cNvSpPr>
            <a:spLocks noChangeArrowheads="1"/>
          </p:cNvSpPr>
          <p:nvPr/>
        </p:nvSpPr>
        <p:spPr bwMode="auto">
          <a:xfrm>
            <a:off x="81534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3" action="ppaction://hlinksldjump"/>
              </a:rPr>
              <a:t>2</a:t>
            </a:r>
            <a:endParaRPr lang="en-US" sz="2000" b="1">
              <a:effectLst>
                <a:outerShdw blurRad="38100" dist="38100" dir="2700000" algn="tl">
                  <a:srgbClr val="C0C0C0"/>
                </a:outerShdw>
              </a:effectLst>
            </a:endParaRPr>
          </a:p>
        </p:txBody>
      </p:sp>
      <p:sp>
        <p:nvSpPr>
          <p:cNvPr id="2062" name="Rectangle 14"/>
          <p:cNvSpPr>
            <a:spLocks noChangeArrowheads="1"/>
          </p:cNvSpPr>
          <p:nvPr/>
        </p:nvSpPr>
        <p:spPr bwMode="auto">
          <a:xfrm>
            <a:off x="876617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4" action="ppaction://hlinksldjump"/>
              </a:rPr>
              <a:t>3</a:t>
            </a:r>
            <a:endParaRPr lang="en-US" sz="2000" b="1">
              <a:effectLst>
                <a:outerShdw blurRad="38100" dist="38100" dir="2700000" algn="tl">
                  <a:srgbClr val="C0C0C0"/>
                </a:outerShdw>
              </a:effectLst>
            </a:endParaRPr>
          </a:p>
        </p:txBody>
      </p:sp>
      <p:sp>
        <p:nvSpPr>
          <p:cNvPr id="2063" name="Rectangle 15"/>
          <p:cNvSpPr>
            <a:spLocks noChangeArrowheads="1"/>
          </p:cNvSpPr>
          <p:nvPr/>
        </p:nvSpPr>
        <p:spPr bwMode="auto">
          <a:xfrm>
            <a:off x="106045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5" action="ppaction://hlinksldjump"/>
              </a:rPr>
              <a:t>6</a:t>
            </a:r>
            <a:endParaRPr lang="en-US" sz="2000" b="1">
              <a:effectLst>
                <a:outerShdw blurRad="38100" dist="38100" dir="2700000" algn="tl">
                  <a:srgbClr val="C0C0C0"/>
                </a:outerShdw>
              </a:effectLst>
            </a:endParaRPr>
          </a:p>
        </p:txBody>
      </p:sp>
      <p:sp>
        <p:nvSpPr>
          <p:cNvPr id="2064" name="Rectangle 16"/>
          <p:cNvSpPr>
            <a:spLocks noChangeArrowheads="1"/>
          </p:cNvSpPr>
          <p:nvPr/>
        </p:nvSpPr>
        <p:spPr bwMode="auto">
          <a:xfrm>
            <a:off x="99917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6" action="ppaction://hlinksldjump"/>
              </a:rPr>
              <a:t>5</a:t>
            </a:r>
            <a:endParaRPr lang="en-US" sz="2000" b="1">
              <a:effectLst>
                <a:outerShdw blurRad="38100" dist="38100" dir="2700000" algn="tl">
                  <a:srgbClr val="C0C0C0"/>
                </a:outerShdw>
              </a:effectLst>
            </a:endParaRPr>
          </a:p>
        </p:txBody>
      </p:sp>
      <p:sp>
        <p:nvSpPr>
          <p:cNvPr id="2065" name="Rectangle 17"/>
          <p:cNvSpPr>
            <a:spLocks noChangeArrowheads="1"/>
          </p:cNvSpPr>
          <p:nvPr/>
        </p:nvSpPr>
        <p:spPr bwMode="auto">
          <a:xfrm>
            <a:off x="937895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7" action="ppaction://hlinksldjump"/>
              </a:rPr>
              <a:t>4</a:t>
            </a:r>
            <a:endParaRPr lang="en-US" sz="2000" b="1">
              <a:effectLst>
                <a:outerShdw blurRad="38100" dist="38100" dir="2700000" algn="tl">
                  <a:srgbClr val="C0C0C0"/>
                </a:outerShdw>
              </a:effectLst>
            </a:endParaRPr>
          </a:p>
        </p:txBody>
      </p:sp>
      <p:sp>
        <p:nvSpPr>
          <p:cNvPr id="2066" name="AutoShape 18"/>
          <p:cNvSpPr>
            <a:spLocks noChangeArrowheads="1"/>
          </p:cNvSpPr>
          <p:nvPr/>
        </p:nvSpPr>
        <p:spPr bwMode="auto">
          <a:xfrm>
            <a:off x="11231563" y="33338"/>
            <a:ext cx="1020762"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 action="ppaction://hlinkshowjump?jump=nextslide"/>
              </a:rPr>
              <a:t>Next</a:t>
            </a:r>
            <a:endParaRPr lang="en-US" sz="2000" b="1">
              <a:effectLst>
                <a:outerShdw blurRad="38100" dist="38100" dir="2700000" algn="tl">
                  <a:srgbClr val="C0C0C0"/>
                </a:outerShdw>
              </a:effectLst>
            </a:endParaRPr>
          </a:p>
        </p:txBody>
      </p:sp>
      <p:sp>
        <p:nvSpPr>
          <p:cNvPr id="36" name="Rectangle 35"/>
          <p:cNvSpPr/>
          <p:nvPr/>
        </p:nvSpPr>
        <p:spPr>
          <a:xfrm>
            <a:off x="609765" y="5512810"/>
            <a:ext cx="11353800" cy="707886"/>
          </a:xfrm>
          <a:prstGeom prst="rect">
            <a:avLst/>
          </a:prstGeom>
          <a:solidFill>
            <a:schemeClr val="accent6">
              <a:lumMod val="75000"/>
            </a:schemeClr>
          </a:solidFill>
          <a:effectLst>
            <a:outerShdw blurRad="63500" sx="102000" sy="102000" algn="ctr" rotWithShape="0">
              <a:prstClr val="black">
                <a:alpha val="40000"/>
              </a:prstClr>
            </a:outerShdw>
            <a:reflection blurRad="6350" stA="50000" endA="300" endPos="38500" dist="50800" dir="5400000" sy="-100000" algn="bl" rotWithShape="0"/>
          </a:effectLst>
        </p:spPr>
        <p:style>
          <a:lnRef idx="1">
            <a:schemeClr val="accent6"/>
          </a:lnRef>
          <a:fillRef idx="3">
            <a:schemeClr val="accent6"/>
          </a:fillRef>
          <a:effectRef idx="2">
            <a:schemeClr val="accent6"/>
          </a:effectRef>
          <a:fontRef idx="minor">
            <a:schemeClr val="lt1"/>
          </a:fontRef>
        </p:style>
        <p:txBody>
          <a:bodyPr wrap="square">
            <a:spAutoFit/>
          </a:bodyPr>
          <a:lstStyle/>
          <a:p>
            <a:pPr>
              <a:defRPr/>
            </a:pPr>
            <a:r>
              <a:rPr lang="en-US"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Which type of pet would be best for you?</a:t>
            </a:r>
            <a:endParaRPr lang="en-US"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9" name="Rectangle 9"/>
          <p:cNvSpPr txBox="1">
            <a:spLocks noChangeArrowheads="1"/>
          </p:cNvSpPr>
          <p:nvPr/>
        </p:nvSpPr>
        <p:spPr>
          <a:xfrm>
            <a:off x="219335" y="639803"/>
            <a:ext cx="6751638" cy="615286"/>
          </a:xfrm>
          <a:prstGeom prst="rect">
            <a:avLst/>
          </a:prstGeom>
        </p:spPr>
        <p:txBody>
          <a:bodyPr anchor="b">
            <a:noAutofit/>
            <a:scene3d>
              <a:camera prst="orthographicFront"/>
              <a:lightRig rig="soft" dir="t">
                <a:rot lat="0" lon="0" rev="2100000"/>
              </a:lightRig>
            </a:scene3d>
            <a:sp3d prstMaterial="matte">
              <a:bevelT w="38100" h="38100"/>
            </a:sp3d>
          </a:bodyPr>
          <a:lstStyle/>
          <a:p>
            <a:pPr fontAlgn="auto">
              <a:spcBef>
                <a:spcPts val="0"/>
              </a:spcBef>
              <a:spcAft>
                <a:spcPts val="0"/>
              </a:spcAft>
              <a:defRPr/>
            </a:pPr>
            <a:r>
              <a:rPr lang="en-US" sz="3600" b="1" dirty="0">
                <a:solidFill>
                  <a:srgbClr val="D05400"/>
                </a:solidFill>
                <a:latin typeface="Candara" pitchFamily="34" charset="0"/>
              </a:rPr>
              <a:t> </a:t>
            </a:r>
            <a:r>
              <a:rPr lang="en-US" sz="7200" dirty="0" smtClean="0">
                <a:effectLst>
                  <a:outerShdw blurRad="38100" dist="38100" dir="2700000" algn="tl">
                    <a:srgbClr val="000000">
                      <a:alpha val="43137"/>
                    </a:srgbClr>
                  </a:outerShdw>
                </a:effectLst>
                <a:latin typeface="Candara" pitchFamily="34" charset="0"/>
              </a:rPr>
              <a:t>Pets</a:t>
            </a:r>
            <a:endParaRPr lang="en-US" sz="7200" dirty="0">
              <a:effectLst>
                <a:outerShdw blurRad="38100" dist="38100" dir="2700000" algn="tl">
                  <a:srgbClr val="000000">
                    <a:alpha val="43137"/>
                  </a:srgbClr>
                </a:outerShdw>
              </a:effectLst>
              <a:latin typeface="Candara" pitchFamily="34" charset="0"/>
              <a:ea typeface="+mj-lt"/>
              <a:cs typeface="+mj-lt"/>
            </a:endParaRPr>
          </a:p>
        </p:txBody>
      </p:sp>
      <p:pic>
        <p:nvPicPr>
          <p:cNvPr id="7" name="Picture 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239903" y="1315843"/>
            <a:ext cx="1559417" cy="1723934"/>
          </a:xfrm>
          <a:prstGeom prst="rect">
            <a:avLst/>
          </a:prstGeom>
        </p:spPr>
      </p:pic>
      <p:pic>
        <p:nvPicPr>
          <p:cNvPr id="8" name="Picture 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799320" y="3124769"/>
            <a:ext cx="1432243" cy="1762106"/>
          </a:xfrm>
          <a:prstGeom prst="rect">
            <a:avLst/>
          </a:prstGeom>
        </p:spPr>
      </p:pic>
      <p:sp>
        <p:nvSpPr>
          <p:cNvPr id="2" name="Rectangle 1"/>
          <p:cNvSpPr/>
          <p:nvPr/>
        </p:nvSpPr>
        <p:spPr>
          <a:xfrm>
            <a:off x="9722246" y="5121009"/>
            <a:ext cx="2241319" cy="230832"/>
          </a:xfrm>
          <a:prstGeom prst="rect">
            <a:avLst/>
          </a:prstGeom>
        </p:spPr>
        <p:txBody>
          <a:bodyPr wrap="none">
            <a:spAutoFit/>
          </a:bodyPr>
          <a:lstStyle/>
          <a:p>
            <a:r>
              <a:rPr lang="en-US" sz="900" dirty="0">
                <a:latin typeface="Candara" pitchFamily="34" charset="0"/>
              </a:rPr>
              <a:t>Image </a:t>
            </a:r>
            <a:r>
              <a:rPr lang="en-US" sz="900" dirty="0" smtClean="0">
                <a:latin typeface="Candara" pitchFamily="34" charset="0"/>
              </a:rPr>
              <a:t>Source: subscription  </a:t>
            </a:r>
            <a:r>
              <a:rPr lang="en-US" sz="900" dirty="0">
                <a:latin typeface="Candara" pitchFamily="34" charset="0"/>
              </a:rPr>
              <a:t>to clipart.com</a:t>
            </a:r>
          </a:p>
        </p:txBody>
      </p:sp>
      <p:pic>
        <p:nvPicPr>
          <p:cNvPr id="3" name="Picture 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224391" y="3189023"/>
            <a:ext cx="2015512" cy="1566278"/>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34962" y="228600"/>
            <a:ext cx="4267200" cy="533400"/>
          </a:xfrm>
        </p:spPr>
        <p:txBody>
          <a:bodyPr>
            <a:noAutofit/>
          </a:bodyPr>
          <a:lstStyle/>
          <a:p>
            <a:pPr algn="l" eaLnBrk="1" fontAlgn="auto" hangingPunct="1">
              <a:spcBef>
                <a:spcPts val="0"/>
              </a:spcBef>
              <a:spcAft>
                <a:spcPts val="0"/>
              </a:spcAft>
              <a:defRPr/>
            </a:pPr>
            <a:r>
              <a:rPr sz="2800">
                <a:solidFill>
                  <a:schemeClr val="tx2">
                    <a:shade val="85000"/>
                    <a:satMod val="150000"/>
                  </a:schemeClr>
                </a:solidFill>
              </a:rPr>
              <a:t>2. Information Sources</a:t>
            </a:r>
          </a:p>
        </p:txBody>
      </p:sp>
      <p:sp>
        <p:nvSpPr>
          <p:cNvPr id="4099" name="Rectangle 4"/>
          <p:cNvSpPr>
            <a:spLocks noGrp="1" noChangeArrowheads="1"/>
          </p:cNvSpPr>
          <p:nvPr>
            <p:ph type="body" sz="half" idx="1"/>
          </p:nvPr>
        </p:nvSpPr>
        <p:spPr>
          <a:xfrm>
            <a:off x="487363" y="988990"/>
            <a:ext cx="5410199" cy="2440010"/>
          </a:xfrm>
          <a:solidFill>
            <a:schemeClr val="bg2"/>
          </a:solidFill>
        </p:spPr>
        <p:txBody>
          <a:bodyPr>
            <a:normAutofit/>
          </a:bodyPr>
          <a:lstStyle/>
          <a:p>
            <a:pPr>
              <a:buNone/>
            </a:pPr>
            <a:r>
              <a:rPr lang="en-US" sz="3600" dirty="0">
                <a:solidFill>
                  <a:schemeClr val="tx1"/>
                </a:solidFill>
              </a:rPr>
              <a:t>Let’s find out how to take care of different pets so you can decide which pet is </a:t>
            </a:r>
            <a:r>
              <a:rPr lang="en-US" sz="3600" dirty="0" smtClean="0">
                <a:solidFill>
                  <a:schemeClr val="tx1"/>
                </a:solidFill>
              </a:rPr>
              <a:t>best for you.</a:t>
            </a:r>
            <a:endParaRPr lang="en-US" sz="3600" dirty="0">
              <a:solidFill>
                <a:schemeClr val="tx1"/>
              </a:solidFill>
            </a:endParaRPr>
          </a:p>
          <a:p>
            <a:pPr>
              <a:lnSpc>
                <a:spcPct val="90000"/>
              </a:lnSpc>
              <a:buFontTx/>
              <a:buNone/>
            </a:pPr>
            <a:endParaRPr lang="en-US" sz="3000" dirty="0" smtClean="0">
              <a:solidFill>
                <a:schemeClr val="tx1"/>
              </a:solidFill>
            </a:endParaRPr>
          </a:p>
        </p:txBody>
      </p:sp>
      <p:sp>
        <p:nvSpPr>
          <p:cNvPr id="6157" name="Rectangle 13"/>
          <p:cNvSpPr>
            <a:spLocks noChangeArrowheads="1"/>
          </p:cNvSpPr>
          <p:nvPr/>
        </p:nvSpPr>
        <p:spPr bwMode="auto">
          <a:xfrm>
            <a:off x="75406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2" action="ppaction://hlinksldjump"/>
              </a:rPr>
              <a:t>1</a:t>
            </a:r>
            <a:endParaRPr lang="en-US" sz="2000" b="1">
              <a:effectLst>
                <a:outerShdw blurRad="38100" dist="38100" dir="2700000" algn="tl">
                  <a:srgbClr val="C0C0C0"/>
                </a:outerShdw>
              </a:effectLst>
            </a:endParaRPr>
          </a:p>
        </p:txBody>
      </p:sp>
      <p:sp>
        <p:nvSpPr>
          <p:cNvPr id="6158" name="Rectangle 14"/>
          <p:cNvSpPr>
            <a:spLocks noChangeArrowheads="1"/>
          </p:cNvSpPr>
          <p:nvPr/>
        </p:nvSpPr>
        <p:spPr bwMode="auto">
          <a:xfrm>
            <a:off x="8153400" y="271463"/>
            <a:ext cx="627063" cy="490537"/>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FFFFFF"/>
                  </a:outerShdw>
                </a:effectLst>
                <a:hlinkClick r:id="rId3" action="ppaction://hlinksldjump"/>
              </a:rPr>
              <a:t>2</a:t>
            </a:r>
            <a:endParaRPr lang="en-US" sz="2000" b="1">
              <a:effectLst>
                <a:outerShdw blurRad="38100" dist="38100" dir="2700000" algn="tl">
                  <a:srgbClr val="FFFFFF"/>
                </a:outerShdw>
              </a:effectLst>
            </a:endParaRPr>
          </a:p>
        </p:txBody>
      </p:sp>
      <p:sp>
        <p:nvSpPr>
          <p:cNvPr id="6159" name="Rectangle 15"/>
          <p:cNvSpPr>
            <a:spLocks noChangeArrowheads="1"/>
          </p:cNvSpPr>
          <p:nvPr/>
        </p:nvSpPr>
        <p:spPr bwMode="auto">
          <a:xfrm>
            <a:off x="876617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4" action="ppaction://hlinksldjump"/>
              </a:rPr>
              <a:t>3</a:t>
            </a:r>
            <a:endParaRPr lang="en-US" sz="2000" b="1">
              <a:effectLst>
                <a:outerShdw blurRad="38100" dist="38100" dir="2700000" algn="tl">
                  <a:srgbClr val="C0C0C0"/>
                </a:outerShdw>
              </a:effectLst>
            </a:endParaRPr>
          </a:p>
        </p:txBody>
      </p:sp>
      <p:sp>
        <p:nvSpPr>
          <p:cNvPr id="6160" name="Rectangle 16"/>
          <p:cNvSpPr>
            <a:spLocks noChangeArrowheads="1"/>
          </p:cNvSpPr>
          <p:nvPr/>
        </p:nvSpPr>
        <p:spPr bwMode="auto">
          <a:xfrm>
            <a:off x="106045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5" action="ppaction://hlinksldjump"/>
              </a:rPr>
              <a:t>6</a:t>
            </a:r>
            <a:endParaRPr lang="en-US" sz="2000" b="1">
              <a:effectLst>
                <a:outerShdw blurRad="38100" dist="38100" dir="2700000" algn="tl">
                  <a:srgbClr val="C0C0C0"/>
                </a:outerShdw>
              </a:effectLst>
            </a:endParaRPr>
          </a:p>
        </p:txBody>
      </p:sp>
      <p:sp>
        <p:nvSpPr>
          <p:cNvPr id="6161" name="Rectangle 17"/>
          <p:cNvSpPr>
            <a:spLocks noChangeArrowheads="1"/>
          </p:cNvSpPr>
          <p:nvPr/>
        </p:nvSpPr>
        <p:spPr bwMode="auto">
          <a:xfrm>
            <a:off x="99917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6" action="ppaction://hlinksldjump"/>
              </a:rPr>
              <a:t>5</a:t>
            </a:r>
            <a:endParaRPr lang="en-US" sz="2000" b="1">
              <a:effectLst>
                <a:outerShdw blurRad="38100" dist="38100" dir="2700000" algn="tl">
                  <a:srgbClr val="C0C0C0"/>
                </a:outerShdw>
              </a:effectLst>
            </a:endParaRPr>
          </a:p>
        </p:txBody>
      </p:sp>
      <p:sp>
        <p:nvSpPr>
          <p:cNvPr id="6162" name="Rectangle 18"/>
          <p:cNvSpPr>
            <a:spLocks noChangeArrowheads="1"/>
          </p:cNvSpPr>
          <p:nvPr/>
        </p:nvSpPr>
        <p:spPr bwMode="auto">
          <a:xfrm>
            <a:off x="937895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7" action="ppaction://hlinksldjump"/>
              </a:rPr>
              <a:t>4</a:t>
            </a:r>
            <a:endParaRPr lang="en-US" sz="2000" b="1">
              <a:effectLst>
                <a:outerShdw blurRad="38100" dist="38100" dir="2700000" algn="tl">
                  <a:srgbClr val="C0C0C0"/>
                </a:outerShdw>
              </a:effectLst>
            </a:endParaRPr>
          </a:p>
        </p:txBody>
      </p:sp>
      <p:sp>
        <p:nvSpPr>
          <p:cNvPr id="6163" name="AutoShape 19"/>
          <p:cNvSpPr>
            <a:spLocks noChangeArrowheads="1"/>
          </p:cNvSpPr>
          <p:nvPr/>
        </p:nvSpPr>
        <p:spPr bwMode="auto">
          <a:xfrm>
            <a:off x="11231563" y="33338"/>
            <a:ext cx="1020762"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 action="ppaction://hlinkshowjump?jump=nextslide"/>
              </a:rPr>
              <a:t>Next</a:t>
            </a:r>
            <a:endParaRPr lang="en-US" sz="2000" b="1">
              <a:effectLst>
                <a:outerShdw blurRad="38100" dist="38100" dir="2700000" algn="tl">
                  <a:srgbClr val="C0C0C0"/>
                </a:outerShdw>
              </a:effectLst>
            </a:endParaRPr>
          </a:p>
        </p:txBody>
      </p:sp>
      <p:pic>
        <p:nvPicPr>
          <p:cNvPr id="14" name="Content Placeholder 1">
            <a:hlinkClick r:id="rId8"/>
          </p:cNvPr>
          <p:cNvPicPr>
            <a:picLocks noChangeAspect="1"/>
          </p:cNvPicPr>
          <p:nvPr/>
        </p:nvPicPr>
        <p:blipFill>
          <a:blip r:embed="rId9"/>
          <a:stretch>
            <a:fillRect/>
          </a:stretch>
        </p:blipFill>
        <p:spPr>
          <a:xfrm>
            <a:off x="6684130" y="2438400"/>
            <a:ext cx="5057814" cy="2513764"/>
          </a:xfrm>
          <a:prstGeom prst="rect">
            <a:avLst/>
          </a:prstGeom>
        </p:spPr>
      </p:pic>
      <p:sp>
        <p:nvSpPr>
          <p:cNvPr id="16" name="TextBox 15"/>
          <p:cNvSpPr txBox="1"/>
          <p:nvPr/>
        </p:nvSpPr>
        <p:spPr>
          <a:xfrm>
            <a:off x="6684130" y="5215900"/>
            <a:ext cx="5111750" cy="1292662"/>
          </a:xfrm>
          <a:prstGeom prst="rect">
            <a:avLst/>
          </a:prstGeom>
          <a:noFill/>
        </p:spPr>
        <p:txBody>
          <a:bodyPr wrap="square" rtlCol="0">
            <a:spAutoFit/>
          </a:bodyPr>
          <a:lstStyle/>
          <a:p>
            <a:r>
              <a:rPr lang="en-US" dirty="0" smtClean="0"/>
              <a:t>Click on the image to play the video. </a:t>
            </a:r>
          </a:p>
          <a:p>
            <a:endParaRPr lang="en-US" dirty="0" smtClean="0"/>
          </a:p>
          <a:p>
            <a:r>
              <a:rPr lang="en-US" sz="1400" dirty="0" smtClean="0"/>
              <a:t>*</a:t>
            </a:r>
            <a:r>
              <a:rPr lang="en-US" sz="1400" dirty="0"/>
              <a:t>NOTE: Go to the </a:t>
            </a:r>
            <a:r>
              <a:rPr lang="en-US" sz="1400" b="1" dirty="0">
                <a:hlinkClick r:id="rId10"/>
              </a:rPr>
              <a:t>BCPS Database page</a:t>
            </a:r>
            <a:r>
              <a:rPr lang="en-US" sz="1400" b="1" dirty="0"/>
              <a:t> </a:t>
            </a:r>
            <a:r>
              <a:rPr lang="en-US" sz="1400" dirty="0"/>
              <a:t>and </a:t>
            </a:r>
            <a:r>
              <a:rPr lang="en-US" sz="1400" b="1" dirty="0"/>
              <a:t>click on </a:t>
            </a:r>
            <a:r>
              <a:rPr lang="en-US" sz="1400" b="1" dirty="0" smtClean="0"/>
              <a:t>BrainPOP Jr.</a:t>
            </a:r>
            <a:r>
              <a:rPr lang="en-US" sz="1400" dirty="0" smtClean="0"/>
              <a:t>, </a:t>
            </a:r>
            <a:r>
              <a:rPr lang="en-US" sz="1400" dirty="0"/>
              <a:t>then return to this slide and click on the video link above.</a:t>
            </a:r>
          </a:p>
        </p:txBody>
      </p:sp>
      <p:sp>
        <p:nvSpPr>
          <p:cNvPr id="17" name="TextBox 16"/>
          <p:cNvSpPr txBox="1"/>
          <p:nvPr/>
        </p:nvSpPr>
        <p:spPr>
          <a:xfrm>
            <a:off x="10084820" y="4968616"/>
            <a:ext cx="2186781" cy="230832"/>
          </a:xfrm>
          <a:prstGeom prst="rect">
            <a:avLst/>
          </a:prstGeom>
          <a:noFill/>
        </p:spPr>
        <p:txBody>
          <a:bodyPr wrap="square" rtlCol="0">
            <a:spAutoFit/>
          </a:bodyPr>
          <a:lstStyle/>
          <a:p>
            <a:r>
              <a:rPr lang="en-US" sz="900" dirty="0" smtClean="0">
                <a:latin typeface="Candara" pitchFamily="34" charset="0"/>
              </a:rPr>
              <a:t>Image Source:  Brain Pop Jr.</a:t>
            </a:r>
            <a:endParaRPr lang="en-US" sz="900" dirty="0">
              <a:latin typeface="Candara" pitchFamily="34" charset="0"/>
            </a:endParaRPr>
          </a:p>
        </p:txBody>
      </p:sp>
      <p:pic>
        <p:nvPicPr>
          <p:cNvPr id="1026" name="Picture 2" descr="http://www.bcps.org/offices/lis/feebased/images/brainpop_jr.jp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009801" y="6214519"/>
            <a:ext cx="914260" cy="35729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58762" y="152400"/>
            <a:ext cx="4370546" cy="639762"/>
          </a:xfrm>
        </p:spPr>
        <p:txBody>
          <a:bodyPr>
            <a:noAutofit/>
          </a:bodyPr>
          <a:lstStyle/>
          <a:p>
            <a:pPr algn="l" eaLnBrk="1" fontAlgn="auto" hangingPunct="1">
              <a:spcBef>
                <a:spcPts val="0"/>
              </a:spcBef>
              <a:spcAft>
                <a:spcPts val="0"/>
              </a:spcAft>
              <a:defRPr/>
            </a:pPr>
            <a:r>
              <a:rPr sz="2800" dirty="0">
                <a:solidFill>
                  <a:schemeClr val="tx2">
                    <a:shade val="85000"/>
                    <a:satMod val="150000"/>
                  </a:schemeClr>
                </a:solidFill>
              </a:rPr>
              <a:t>3. </a:t>
            </a:r>
            <a:r>
              <a:rPr sz="2800" dirty="0" smtClean="0">
                <a:solidFill>
                  <a:schemeClr val="tx2">
                    <a:shade val="85000"/>
                    <a:satMod val="150000"/>
                  </a:schemeClr>
                </a:solidFill>
              </a:rPr>
              <a:t>Student </a:t>
            </a:r>
            <a:r>
              <a:rPr sz="2800" dirty="0">
                <a:solidFill>
                  <a:schemeClr val="tx2">
                    <a:shade val="85000"/>
                    <a:satMod val="150000"/>
                  </a:schemeClr>
                </a:solidFill>
              </a:rPr>
              <a:t>Activity</a:t>
            </a:r>
          </a:p>
        </p:txBody>
      </p:sp>
      <p:sp>
        <p:nvSpPr>
          <p:cNvPr id="8220" name="Rectangle 28"/>
          <p:cNvSpPr>
            <a:spLocks noChangeArrowheads="1"/>
          </p:cNvSpPr>
          <p:nvPr/>
        </p:nvSpPr>
        <p:spPr bwMode="auto">
          <a:xfrm>
            <a:off x="75406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2" action="ppaction://hlinksldjump"/>
              </a:rPr>
              <a:t>1</a:t>
            </a:r>
            <a:endParaRPr lang="en-US" sz="2000" b="1">
              <a:effectLst>
                <a:outerShdw blurRad="38100" dist="38100" dir="2700000" algn="tl">
                  <a:srgbClr val="C0C0C0"/>
                </a:outerShdw>
              </a:effectLst>
            </a:endParaRPr>
          </a:p>
        </p:txBody>
      </p:sp>
      <p:sp>
        <p:nvSpPr>
          <p:cNvPr id="8221" name="Rectangle 29"/>
          <p:cNvSpPr>
            <a:spLocks noChangeArrowheads="1"/>
          </p:cNvSpPr>
          <p:nvPr/>
        </p:nvSpPr>
        <p:spPr bwMode="auto">
          <a:xfrm>
            <a:off x="81534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3" action="ppaction://hlinksldjump"/>
              </a:rPr>
              <a:t>2</a:t>
            </a:r>
            <a:endParaRPr lang="en-US" sz="2000" b="1">
              <a:effectLst>
                <a:outerShdw blurRad="38100" dist="38100" dir="2700000" algn="tl">
                  <a:srgbClr val="C0C0C0"/>
                </a:outerShdw>
              </a:effectLst>
            </a:endParaRPr>
          </a:p>
        </p:txBody>
      </p:sp>
      <p:sp>
        <p:nvSpPr>
          <p:cNvPr id="8222" name="Rectangle 30"/>
          <p:cNvSpPr>
            <a:spLocks noChangeArrowheads="1"/>
          </p:cNvSpPr>
          <p:nvPr/>
        </p:nvSpPr>
        <p:spPr bwMode="auto">
          <a:xfrm>
            <a:off x="8766175" y="271463"/>
            <a:ext cx="627063" cy="490537"/>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FFFFFF"/>
                  </a:outerShdw>
                </a:effectLst>
                <a:hlinkClick r:id="rId4" action="ppaction://hlinksldjump"/>
              </a:rPr>
              <a:t>3</a:t>
            </a:r>
            <a:endParaRPr lang="en-US" sz="2000" b="1">
              <a:effectLst>
                <a:outerShdw blurRad="38100" dist="38100" dir="2700000" algn="tl">
                  <a:srgbClr val="FFFFFF"/>
                </a:outerShdw>
              </a:effectLst>
            </a:endParaRPr>
          </a:p>
        </p:txBody>
      </p:sp>
      <p:sp>
        <p:nvSpPr>
          <p:cNvPr id="8223" name="Rectangle 31"/>
          <p:cNvSpPr>
            <a:spLocks noChangeArrowheads="1"/>
          </p:cNvSpPr>
          <p:nvPr/>
        </p:nvSpPr>
        <p:spPr bwMode="auto">
          <a:xfrm>
            <a:off x="106045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5" action="ppaction://hlinksldjump"/>
              </a:rPr>
              <a:t>6</a:t>
            </a:r>
            <a:endParaRPr lang="en-US" sz="2000" b="1">
              <a:effectLst>
                <a:outerShdw blurRad="38100" dist="38100" dir="2700000" algn="tl">
                  <a:srgbClr val="C0C0C0"/>
                </a:outerShdw>
              </a:effectLst>
            </a:endParaRPr>
          </a:p>
        </p:txBody>
      </p:sp>
      <p:sp>
        <p:nvSpPr>
          <p:cNvPr id="8224" name="Rectangle 32"/>
          <p:cNvSpPr>
            <a:spLocks noChangeArrowheads="1"/>
          </p:cNvSpPr>
          <p:nvPr/>
        </p:nvSpPr>
        <p:spPr bwMode="auto">
          <a:xfrm>
            <a:off x="99917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6" action="ppaction://hlinksldjump"/>
              </a:rPr>
              <a:t>5</a:t>
            </a:r>
            <a:endParaRPr lang="en-US" sz="2000" b="1">
              <a:effectLst>
                <a:outerShdw blurRad="38100" dist="38100" dir="2700000" algn="tl">
                  <a:srgbClr val="C0C0C0"/>
                </a:outerShdw>
              </a:effectLst>
            </a:endParaRPr>
          </a:p>
        </p:txBody>
      </p:sp>
      <p:sp>
        <p:nvSpPr>
          <p:cNvPr id="8225" name="Rectangle 33"/>
          <p:cNvSpPr>
            <a:spLocks noChangeArrowheads="1"/>
          </p:cNvSpPr>
          <p:nvPr/>
        </p:nvSpPr>
        <p:spPr bwMode="auto">
          <a:xfrm>
            <a:off x="937895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7" action="ppaction://hlinksldjump"/>
              </a:rPr>
              <a:t>4</a:t>
            </a:r>
            <a:endParaRPr lang="en-US" sz="2000" b="1">
              <a:effectLst>
                <a:outerShdw blurRad="38100" dist="38100" dir="2700000" algn="tl">
                  <a:srgbClr val="C0C0C0"/>
                </a:outerShdw>
              </a:effectLst>
            </a:endParaRPr>
          </a:p>
        </p:txBody>
      </p:sp>
      <p:sp>
        <p:nvSpPr>
          <p:cNvPr id="8226" name="AutoShape 34"/>
          <p:cNvSpPr>
            <a:spLocks noChangeArrowheads="1"/>
          </p:cNvSpPr>
          <p:nvPr/>
        </p:nvSpPr>
        <p:spPr bwMode="auto">
          <a:xfrm>
            <a:off x="11231563" y="33338"/>
            <a:ext cx="1020762"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 action="ppaction://hlinkshowjump?jump=nextslide"/>
              </a:rPr>
              <a:t>Next</a:t>
            </a:r>
            <a:endParaRPr lang="en-US" sz="2000" b="1">
              <a:effectLst>
                <a:outerShdw blurRad="38100" dist="38100" dir="2700000" algn="tl">
                  <a:srgbClr val="C0C0C0"/>
                </a:outerShdw>
              </a:effectLst>
            </a:endParaRPr>
          </a:p>
        </p:txBody>
      </p:sp>
      <p:sp>
        <p:nvSpPr>
          <p:cNvPr id="15" name="TextBox 14"/>
          <p:cNvSpPr txBox="1"/>
          <p:nvPr/>
        </p:nvSpPr>
        <p:spPr>
          <a:xfrm>
            <a:off x="8869362" y="4373239"/>
            <a:ext cx="4267200" cy="230832"/>
          </a:xfrm>
          <a:prstGeom prst="rect">
            <a:avLst/>
          </a:prstGeom>
          <a:noFill/>
        </p:spPr>
        <p:txBody>
          <a:bodyPr wrap="square" rtlCol="0">
            <a:spAutoFit/>
          </a:bodyPr>
          <a:lstStyle/>
          <a:p>
            <a:r>
              <a:rPr lang="en-US" sz="900" dirty="0" smtClean="0">
                <a:latin typeface="Candara" pitchFamily="34" charset="0"/>
              </a:rPr>
              <a:t>Image Source: Pebblego.com</a:t>
            </a:r>
            <a:endParaRPr lang="en-US" sz="900" dirty="0">
              <a:latin typeface="Candara" pitchFamily="34" charset="0"/>
            </a:endParaRPr>
          </a:p>
        </p:txBody>
      </p:sp>
      <p:pic>
        <p:nvPicPr>
          <p:cNvPr id="2" name="Picture 1">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297362" y="1905000"/>
            <a:ext cx="3014663" cy="2699071"/>
          </a:xfrm>
          <a:prstGeom prst="rect">
            <a:avLst/>
          </a:prstGeom>
        </p:spPr>
      </p:pic>
      <p:sp>
        <p:nvSpPr>
          <p:cNvPr id="3" name="TextBox 2"/>
          <p:cNvSpPr txBox="1"/>
          <p:nvPr/>
        </p:nvSpPr>
        <p:spPr>
          <a:xfrm>
            <a:off x="4906962" y="4800600"/>
            <a:ext cx="3200400" cy="230832"/>
          </a:xfrm>
          <a:prstGeom prst="rect">
            <a:avLst/>
          </a:prstGeom>
          <a:noFill/>
        </p:spPr>
        <p:txBody>
          <a:bodyPr wrap="square" rtlCol="0">
            <a:spAutoFit/>
          </a:bodyPr>
          <a:lstStyle/>
          <a:p>
            <a:r>
              <a:rPr lang="en-US" sz="900" dirty="0">
                <a:latin typeface="Candara" pitchFamily="34" charset="0"/>
              </a:rPr>
              <a:t>Image </a:t>
            </a:r>
            <a:r>
              <a:rPr lang="en-US" sz="900" dirty="0" smtClean="0">
                <a:latin typeface="Candara" pitchFamily="34" charset="0"/>
              </a:rPr>
              <a:t>Source: Subscription to clipart.com</a:t>
            </a:r>
            <a:endParaRPr lang="en-US" sz="900" dirty="0">
              <a:latin typeface="Candara" pitchFamily="34" charset="0"/>
            </a:endParaRPr>
          </a:p>
        </p:txBody>
      </p:sp>
      <p:sp>
        <p:nvSpPr>
          <p:cNvPr id="4" name="TextBox 3"/>
          <p:cNvSpPr txBox="1"/>
          <p:nvPr/>
        </p:nvSpPr>
        <p:spPr>
          <a:xfrm>
            <a:off x="1173162" y="5282419"/>
            <a:ext cx="2903750" cy="230832"/>
          </a:xfrm>
          <a:prstGeom prst="rect">
            <a:avLst/>
          </a:prstGeom>
          <a:noFill/>
        </p:spPr>
        <p:txBody>
          <a:bodyPr wrap="square" rtlCol="0">
            <a:spAutoFit/>
          </a:bodyPr>
          <a:lstStyle/>
          <a:p>
            <a:r>
              <a:rPr lang="en-US" sz="900" dirty="0">
                <a:latin typeface="Candara" pitchFamily="34" charset="0"/>
              </a:rPr>
              <a:t>Image </a:t>
            </a:r>
            <a:r>
              <a:rPr lang="en-US" sz="900" dirty="0" smtClean="0">
                <a:latin typeface="Candara" pitchFamily="34" charset="0"/>
              </a:rPr>
              <a:t>Source: Voki.com</a:t>
            </a:r>
            <a:endParaRPr lang="en-US" sz="900" dirty="0">
              <a:latin typeface="Candara" pitchFamily="34" charset="0"/>
            </a:endParaRPr>
          </a:p>
        </p:txBody>
      </p:sp>
      <p:pic>
        <p:nvPicPr>
          <p:cNvPr id="5" name="Picture 4"/>
          <p:cNvPicPr>
            <a:picLocks noChangeAspect="1"/>
          </p:cNvPicPr>
          <p:nvPr/>
        </p:nvPicPr>
        <p:blipFill>
          <a:blip r:embed="rId10"/>
          <a:stretch>
            <a:fillRect/>
          </a:stretch>
        </p:blipFill>
        <p:spPr>
          <a:xfrm>
            <a:off x="7889634" y="2105466"/>
            <a:ext cx="3627367" cy="2121668"/>
          </a:xfrm>
          <a:prstGeom prst="rect">
            <a:avLst/>
          </a:prstGeom>
        </p:spPr>
      </p:pic>
      <p:pic>
        <p:nvPicPr>
          <p:cNvPr id="6" name="Picture 5">
            <a:hlinkClick r:id="rId11"/>
          </p:cNvPr>
          <p:cNvPicPr>
            <a:picLocks noChangeAspect="1"/>
          </p:cNvPicPr>
          <p:nvPr/>
        </p:nvPicPr>
        <p:blipFill>
          <a:blip r:embed="rId12"/>
          <a:stretch>
            <a:fillRect/>
          </a:stretch>
        </p:blipFill>
        <p:spPr>
          <a:xfrm>
            <a:off x="797938" y="1155744"/>
            <a:ext cx="2921815" cy="4021111"/>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182562" y="152400"/>
            <a:ext cx="3657600" cy="579438"/>
          </a:xfrm>
        </p:spPr>
        <p:txBody>
          <a:bodyPr>
            <a:normAutofit/>
          </a:bodyPr>
          <a:lstStyle/>
          <a:p>
            <a:pPr algn="l" eaLnBrk="1" fontAlgn="auto" hangingPunct="1">
              <a:spcBef>
                <a:spcPts val="0"/>
              </a:spcBef>
              <a:spcAft>
                <a:spcPts val="0"/>
              </a:spcAft>
              <a:defRPr/>
            </a:pPr>
            <a:r>
              <a:rPr sz="2800" dirty="0">
                <a:solidFill>
                  <a:schemeClr val="tx2">
                    <a:shade val="85000"/>
                    <a:satMod val="150000"/>
                  </a:schemeClr>
                </a:solidFill>
              </a:rPr>
              <a:t>4. </a:t>
            </a:r>
            <a:r>
              <a:rPr sz="2800" dirty="0" smtClean="0">
                <a:solidFill>
                  <a:schemeClr val="tx2">
                    <a:shade val="85000"/>
                    <a:satMod val="150000"/>
                  </a:schemeClr>
                </a:solidFill>
              </a:rPr>
              <a:t>Assessment </a:t>
            </a:r>
            <a:r>
              <a:rPr sz="2800" dirty="0">
                <a:solidFill>
                  <a:schemeClr val="tx2">
                    <a:shade val="85000"/>
                    <a:satMod val="150000"/>
                  </a:schemeClr>
                </a:solidFill>
              </a:rPr>
              <a:t>Activity</a:t>
            </a:r>
          </a:p>
        </p:txBody>
      </p:sp>
      <p:sp>
        <p:nvSpPr>
          <p:cNvPr id="6154" name="Rectangle 4"/>
          <p:cNvSpPr>
            <a:spLocks noGrp="1" noChangeArrowheads="1"/>
          </p:cNvSpPr>
          <p:nvPr>
            <p:ph type="body" sz="half" idx="1"/>
          </p:nvPr>
        </p:nvSpPr>
        <p:spPr>
          <a:xfrm>
            <a:off x="487362" y="1374569"/>
            <a:ext cx="5562600" cy="4035632"/>
          </a:xfrm>
          <a:solidFill>
            <a:schemeClr val="bg2"/>
          </a:solidFill>
        </p:spPr>
        <p:txBody>
          <a:bodyPr>
            <a:normAutofit/>
          </a:bodyPr>
          <a:lstStyle/>
          <a:p>
            <a:pPr>
              <a:lnSpc>
                <a:spcPct val="90000"/>
              </a:lnSpc>
              <a:buFontTx/>
              <a:buNone/>
            </a:pPr>
            <a:r>
              <a:rPr lang="en-US" sz="2600" b="1" dirty="0" smtClean="0">
                <a:solidFill>
                  <a:schemeClr val="tx1"/>
                </a:solidFill>
              </a:rPr>
              <a:t>Summative Assessment:</a:t>
            </a:r>
          </a:p>
          <a:p>
            <a:pPr>
              <a:lnSpc>
                <a:spcPct val="90000"/>
              </a:lnSpc>
              <a:buFontTx/>
              <a:buNone/>
            </a:pPr>
            <a:r>
              <a:rPr lang="en-US" sz="2600" b="1" dirty="0" smtClean="0">
                <a:solidFill>
                  <a:schemeClr val="tx1"/>
                </a:solidFill>
              </a:rPr>
              <a:t>Scenario:  </a:t>
            </a:r>
            <a:r>
              <a:rPr lang="en-US" sz="2600" dirty="0" smtClean="0">
                <a:solidFill>
                  <a:schemeClr val="tx1"/>
                </a:solidFill>
              </a:rPr>
              <a:t>You would like to have a pet at your  house but your parents say no.  You need to convince your parents and tell them what pet would be best for you and your family.  </a:t>
            </a:r>
          </a:p>
          <a:p>
            <a:pPr>
              <a:lnSpc>
                <a:spcPct val="90000"/>
              </a:lnSpc>
              <a:buFont typeface="Wingdings 2" pitchFamily="18" charset="2"/>
              <a:buNone/>
            </a:pPr>
            <a:r>
              <a:rPr lang="en-US" sz="2600" b="1" dirty="0" smtClean="0">
                <a:solidFill>
                  <a:schemeClr val="tx1"/>
                </a:solidFill>
              </a:rPr>
              <a:t>Assignment</a:t>
            </a:r>
            <a:r>
              <a:rPr lang="en-US" sz="2600" dirty="0" smtClean="0">
                <a:solidFill>
                  <a:schemeClr val="tx1"/>
                </a:solidFill>
              </a:rPr>
              <a:t>:  Create a poster that demonstrates two reasons that the pet you chose would be the best for you.</a:t>
            </a:r>
          </a:p>
          <a:p>
            <a:pPr>
              <a:lnSpc>
                <a:spcPct val="90000"/>
              </a:lnSpc>
              <a:buFontTx/>
              <a:buNone/>
            </a:pPr>
            <a:endParaRPr lang="en-US" sz="2600" dirty="0" smtClean="0">
              <a:solidFill>
                <a:schemeClr val="tx1"/>
              </a:solidFill>
            </a:endParaRPr>
          </a:p>
        </p:txBody>
      </p:sp>
      <p:pic>
        <p:nvPicPr>
          <p:cNvPr id="3" name="Content Placeholder 2">
            <a:hlinkClick r:id="rId2"/>
          </p:cNvPr>
          <p:cNvPicPr>
            <a:picLocks noGrp="1" noChangeAspect="1"/>
          </p:cNvPicPr>
          <p:nvPr>
            <p:ph sz="half" idx="2"/>
          </p:nvPr>
        </p:nvPicPr>
        <p:blipFill>
          <a:blip r:embed="rId3"/>
          <a:stretch>
            <a:fillRect/>
          </a:stretch>
        </p:blipFill>
        <p:spPr>
          <a:xfrm>
            <a:off x="6278562" y="1367887"/>
            <a:ext cx="5581824" cy="4023263"/>
          </a:xfrm>
          <a:prstGeom prst="rect">
            <a:avLst/>
          </a:prstGeom>
        </p:spPr>
      </p:pic>
      <p:sp>
        <p:nvSpPr>
          <p:cNvPr id="10254" name="Rectangle 14"/>
          <p:cNvSpPr>
            <a:spLocks noChangeArrowheads="1"/>
          </p:cNvSpPr>
          <p:nvPr/>
        </p:nvSpPr>
        <p:spPr bwMode="auto">
          <a:xfrm>
            <a:off x="75406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4" action="ppaction://hlinksldjump"/>
              </a:rPr>
              <a:t>1</a:t>
            </a:r>
            <a:endParaRPr lang="en-US" sz="2000" b="1">
              <a:effectLst>
                <a:outerShdw blurRad="38100" dist="38100" dir="2700000" algn="tl">
                  <a:srgbClr val="C0C0C0"/>
                </a:outerShdw>
              </a:effectLst>
            </a:endParaRPr>
          </a:p>
        </p:txBody>
      </p:sp>
      <p:sp>
        <p:nvSpPr>
          <p:cNvPr id="10255" name="Rectangle 15"/>
          <p:cNvSpPr>
            <a:spLocks noChangeArrowheads="1"/>
          </p:cNvSpPr>
          <p:nvPr/>
        </p:nvSpPr>
        <p:spPr bwMode="auto">
          <a:xfrm>
            <a:off x="81534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5" action="ppaction://hlinksldjump"/>
              </a:rPr>
              <a:t>2</a:t>
            </a:r>
            <a:endParaRPr lang="en-US" sz="2000" b="1">
              <a:effectLst>
                <a:outerShdw blurRad="38100" dist="38100" dir="2700000" algn="tl">
                  <a:srgbClr val="C0C0C0"/>
                </a:outerShdw>
              </a:effectLst>
            </a:endParaRPr>
          </a:p>
        </p:txBody>
      </p:sp>
      <p:sp>
        <p:nvSpPr>
          <p:cNvPr id="10256" name="Rectangle 16"/>
          <p:cNvSpPr>
            <a:spLocks noChangeArrowheads="1"/>
          </p:cNvSpPr>
          <p:nvPr/>
        </p:nvSpPr>
        <p:spPr bwMode="auto">
          <a:xfrm>
            <a:off x="876617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6" action="ppaction://hlinksldjump"/>
              </a:rPr>
              <a:t>3</a:t>
            </a:r>
            <a:endParaRPr lang="en-US" sz="2000" b="1">
              <a:effectLst>
                <a:outerShdw blurRad="38100" dist="38100" dir="2700000" algn="tl">
                  <a:srgbClr val="C0C0C0"/>
                </a:outerShdw>
              </a:effectLst>
            </a:endParaRPr>
          </a:p>
        </p:txBody>
      </p:sp>
      <p:sp>
        <p:nvSpPr>
          <p:cNvPr id="10257" name="Rectangle 17"/>
          <p:cNvSpPr>
            <a:spLocks noChangeArrowheads="1"/>
          </p:cNvSpPr>
          <p:nvPr/>
        </p:nvSpPr>
        <p:spPr bwMode="auto">
          <a:xfrm>
            <a:off x="106045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7" action="ppaction://hlinksldjump"/>
              </a:rPr>
              <a:t>6</a:t>
            </a:r>
            <a:endParaRPr lang="en-US" sz="2000" b="1">
              <a:effectLst>
                <a:outerShdw blurRad="38100" dist="38100" dir="2700000" algn="tl">
                  <a:srgbClr val="C0C0C0"/>
                </a:outerShdw>
              </a:effectLst>
            </a:endParaRPr>
          </a:p>
        </p:txBody>
      </p:sp>
      <p:sp>
        <p:nvSpPr>
          <p:cNvPr id="10258" name="Rectangle 18"/>
          <p:cNvSpPr>
            <a:spLocks noChangeArrowheads="1"/>
          </p:cNvSpPr>
          <p:nvPr/>
        </p:nvSpPr>
        <p:spPr bwMode="auto">
          <a:xfrm>
            <a:off x="99917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8" action="ppaction://hlinksldjump"/>
              </a:rPr>
              <a:t>5</a:t>
            </a:r>
            <a:endParaRPr lang="en-US" sz="2000" b="1">
              <a:effectLst>
                <a:outerShdw blurRad="38100" dist="38100" dir="2700000" algn="tl">
                  <a:srgbClr val="C0C0C0"/>
                </a:outerShdw>
              </a:effectLst>
            </a:endParaRPr>
          </a:p>
        </p:txBody>
      </p:sp>
      <p:sp>
        <p:nvSpPr>
          <p:cNvPr id="10259" name="Rectangle 19"/>
          <p:cNvSpPr>
            <a:spLocks noChangeArrowheads="1"/>
          </p:cNvSpPr>
          <p:nvPr/>
        </p:nvSpPr>
        <p:spPr bwMode="auto">
          <a:xfrm>
            <a:off x="9378950" y="271463"/>
            <a:ext cx="627063" cy="490537"/>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FFFFFF"/>
                  </a:outerShdw>
                </a:effectLst>
                <a:hlinkClick r:id="rId9" action="ppaction://hlinksldjump"/>
              </a:rPr>
              <a:t>4</a:t>
            </a:r>
            <a:endParaRPr lang="en-US" sz="2000" b="1">
              <a:effectLst>
                <a:outerShdw blurRad="38100" dist="38100" dir="2700000" algn="tl">
                  <a:srgbClr val="FFFFFF"/>
                </a:outerShdw>
              </a:effectLst>
            </a:endParaRPr>
          </a:p>
        </p:txBody>
      </p:sp>
      <p:sp>
        <p:nvSpPr>
          <p:cNvPr id="10260" name="AutoShape 20"/>
          <p:cNvSpPr>
            <a:spLocks noChangeArrowheads="1"/>
          </p:cNvSpPr>
          <p:nvPr/>
        </p:nvSpPr>
        <p:spPr bwMode="auto">
          <a:xfrm>
            <a:off x="11231563" y="33338"/>
            <a:ext cx="1020762"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 action="ppaction://hlinkshowjump?jump=nextslide"/>
              </a:rPr>
              <a:t>Next</a:t>
            </a:r>
            <a:endParaRPr lang="en-US" sz="2000" b="1">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xfrm>
            <a:off x="258762" y="152400"/>
            <a:ext cx="4065746" cy="609600"/>
          </a:xfrm>
        </p:spPr>
        <p:txBody>
          <a:bodyPr>
            <a:normAutofit/>
          </a:bodyPr>
          <a:lstStyle/>
          <a:p>
            <a:pPr algn="l" eaLnBrk="1" fontAlgn="auto" hangingPunct="1">
              <a:spcBef>
                <a:spcPts val="0"/>
              </a:spcBef>
              <a:spcAft>
                <a:spcPts val="0"/>
              </a:spcAft>
              <a:defRPr/>
            </a:pPr>
            <a:r>
              <a:rPr sz="2800" dirty="0">
                <a:solidFill>
                  <a:schemeClr val="tx2">
                    <a:shade val="85000"/>
                    <a:satMod val="150000"/>
                  </a:schemeClr>
                </a:solidFill>
              </a:rPr>
              <a:t>5. Enrichment Activities</a:t>
            </a:r>
          </a:p>
        </p:txBody>
      </p:sp>
      <p:sp>
        <p:nvSpPr>
          <p:cNvPr id="12304" name="Rectangle 16"/>
          <p:cNvSpPr>
            <a:spLocks noChangeArrowheads="1"/>
          </p:cNvSpPr>
          <p:nvPr/>
        </p:nvSpPr>
        <p:spPr bwMode="auto">
          <a:xfrm>
            <a:off x="75406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2" action="ppaction://hlinksldjump"/>
              </a:rPr>
              <a:t>1</a:t>
            </a:r>
            <a:endParaRPr lang="en-US" sz="2000" b="1">
              <a:effectLst>
                <a:outerShdw blurRad="38100" dist="38100" dir="2700000" algn="tl">
                  <a:srgbClr val="C0C0C0"/>
                </a:outerShdw>
              </a:effectLst>
            </a:endParaRPr>
          </a:p>
        </p:txBody>
      </p:sp>
      <p:sp>
        <p:nvSpPr>
          <p:cNvPr id="12305" name="Rectangle 17"/>
          <p:cNvSpPr>
            <a:spLocks noChangeArrowheads="1"/>
          </p:cNvSpPr>
          <p:nvPr/>
        </p:nvSpPr>
        <p:spPr bwMode="auto">
          <a:xfrm>
            <a:off x="81534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3" action="ppaction://hlinksldjump"/>
              </a:rPr>
              <a:t>2</a:t>
            </a:r>
            <a:endParaRPr lang="en-US" sz="2000" b="1">
              <a:effectLst>
                <a:outerShdw blurRad="38100" dist="38100" dir="2700000" algn="tl">
                  <a:srgbClr val="C0C0C0"/>
                </a:outerShdw>
              </a:effectLst>
            </a:endParaRPr>
          </a:p>
        </p:txBody>
      </p:sp>
      <p:sp>
        <p:nvSpPr>
          <p:cNvPr id="12306" name="Rectangle 18"/>
          <p:cNvSpPr>
            <a:spLocks noChangeArrowheads="1"/>
          </p:cNvSpPr>
          <p:nvPr/>
        </p:nvSpPr>
        <p:spPr bwMode="auto">
          <a:xfrm>
            <a:off x="876617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4" action="ppaction://hlinksldjump"/>
              </a:rPr>
              <a:t>3</a:t>
            </a:r>
            <a:endParaRPr lang="en-US" sz="2000" b="1">
              <a:effectLst>
                <a:outerShdw blurRad="38100" dist="38100" dir="2700000" algn="tl">
                  <a:srgbClr val="C0C0C0"/>
                </a:outerShdw>
              </a:effectLst>
            </a:endParaRPr>
          </a:p>
        </p:txBody>
      </p:sp>
      <p:sp>
        <p:nvSpPr>
          <p:cNvPr id="12307" name="Rectangle 19"/>
          <p:cNvSpPr>
            <a:spLocks noChangeArrowheads="1"/>
          </p:cNvSpPr>
          <p:nvPr/>
        </p:nvSpPr>
        <p:spPr bwMode="auto">
          <a:xfrm>
            <a:off x="106045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5" action="ppaction://hlinksldjump"/>
              </a:rPr>
              <a:t>6</a:t>
            </a:r>
            <a:endParaRPr lang="en-US" sz="2000" b="1">
              <a:effectLst>
                <a:outerShdw blurRad="38100" dist="38100" dir="2700000" algn="tl">
                  <a:srgbClr val="C0C0C0"/>
                </a:outerShdw>
              </a:effectLst>
            </a:endParaRPr>
          </a:p>
        </p:txBody>
      </p:sp>
      <p:sp>
        <p:nvSpPr>
          <p:cNvPr id="12308" name="Rectangle 20"/>
          <p:cNvSpPr>
            <a:spLocks noChangeArrowheads="1"/>
          </p:cNvSpPr>
          <p:nvPr/>
        </p:nvSpPr>
        <p:spPr bwMode="auto">
          <a:xfrm>
            <a:off x="9991725" y="271463"/>
            <a:ext cx="627063" cy="490537"/>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FFFFFF"/>
                  </a:outerShdw>
                </a:effectLst>
                <a:hlinkClick r:id="rId6" action="ppaction://hlinksldjump"/>
              </a:rPr>
              <a:t>5</a:t>
            </a:r>
            <a:endParaRPr lang="en-US" sz="2000" b="1">
              <a:effectLst>
                <a:outerShdw blurRad="38100" dist="38100" dir="2700000" algn="tl">
                  <a:srgbClr val="FFFFFF"/>
                </a:outerShdw>
              </a:effectLst>
            </a:endParaRPr>
          </a:p>
        </p:txBody>
      </p:sp>
      <p:sp>
        <p:nvSpPr>
          <p:cNvPr id="12309" name="Rectangle 21"/>
          <p:cNvSpPr>
            <a:spLocks noChangeArrowheads="1"/>
          </p:cNvSpPr>
          <p:nvPr/>
        </p:nvSpPr>
        <p:spPr bwMode="auto">
          <a:xfrm>
            <a:off x="937895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7" action="ppaction://hlinksldjump"/>
              </a:rPr>
              <a:t>4</a:t>
            </a:r>
            <a:endParaRPr lang="en-US" sz="2000" b="1">
              <a:effectLst>
                <a:outerShdw blurRad="38100" dist="38100" dir="2700000" algn="tl">
                  <a:srgbClr val="C0C0C0"/>
                </a:outerShdw>
              </a:effectLst>
            </a:endParaRPr>
          </a:p>
        </p:txBody>
      </p:sp>
      <p:sp>
        <p:nvSpPr>
          <p:cNvPr id="12310" name="AutoShape 22"/>
          <p:cNvSpPr>
            <a:spLocks noChangeArrowheads="1"/>
          </p:cNvSpPr>
          <p:nvPr/>
        </p:nvSpPr>
        <p:spPr bwMode="auto">
          <a:xfrm>
            <a:off x="11231563" y="33338"/>
            <a:ext cx="1020762"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 action="ppaction://hlinkshowjump?jump=nextslide"/>
              </a:rPr>
              <a:t>Next</a:t>
            </a:r>
            <a:endParaRPr lang="en-US" sz="2000" b="1">
              <a:effectLst>
                <a:outerShdw blurRad="38100" dist="38100" dir="2700000" algn="tl">
                  <a:srgbClr val="C0C0C0"/>
                </a:outerShdw>
              </a:effectLst>
            </a:endParaRPr>
          </a:p>
        </p:txBody>
      </p:sp>
      <p:sp>
        <p:nvSpPr>
          <p:cNvPr id="13" name="TextBox 12"/>
          <p:cNvSpPr txBox="1"/>
          <p:nvPr/>
        </p:nvSpPr>
        <p:spPr>
          <a:xfrm>
            <a:off x="5050841" y="2705843"/>
            <a:ext cx="1595437" cy="230832"/>
          </a:xfrm>
          <a:prstGeom prst="rect">
            <a:avLst/>
          </a:prstGeom>
          <a:noFill/>
        </p:spPr>
        <p:txBody>
          <a:bodyPr wrap="square" rtlCol="0">
            <a:spAutoFit/>
          </a:bodyPr>
          <a:lstStyle/>
          <a:p>
            <a:r>
              <a:rPr lang="en-US" sz="900" dirty="0" smtClean="0">
                <a:latin typeface="Candara" pitchFamily="34" charset="0"/>
              </a:rPr>
              <a:t>Image Source: Brain Pop Jr.</a:t>
            </a:r>
            <a:endParaRPr lang="en-US" sz="900" dirty="0">
              <a:latin typeface="Candara" pitchFamily="34" charset="0"/>
            </a:endParaRPr>
          </a:p>
        </p:txBody>
      </p:sp>
      <p:pic>
        <p:nvPicPr>
          <p:cNvPr id="3" name="Picture 2">
            <a:hlinkClick r:id="rId8"/>
          </p:cNvPr>
          <p:cNvPicPr>
            <a:picLocks noChangeAspect="1"/>
          </p:cNvPicPr>
          <p:nvPr/>
        </p:nvPicPr>
        <p:blipFill>
          <a:blip r:embed="rId9"/>
          <a:stretch>
            <a:fillRect/>
          </a:stretch>
        </p:blipFill>
        <p:spPr>
          <a:xfrm>
            <a:off x="1203971" y="1009650"/>
            <a:ext cx="1912233" cy="1868773"/>
          </a:xfrm>
          <a:prstGeom prst="rect">
            <a:avLst/>
          </a:prstGeom>
        </p:spPr>
      </p:pic>
      <p:pic>
        <p:nvPicPr>
          <p:cNvPr id="5" name="Picture 4">
            <a:hlinkClick r:id="rId10"/>
          </p:cNvPr>
          <p:cNvPicPr>
            <a:picLocks noChangeAspect="1"/>
          </p:cNvPicPr>
          <p:nvPr/>
        </p:nvPicPr>
        <p:blipFill>
          <a:blip r:embed="rId11"/>
          <a:stretch>
            <a:fillRect/>
          </a:stretch>
        </p:blipFill>
        <p:spPr>
          <a:xfrm>
            <a:off x="8582059" y="1034845"/>
            <a:ext cx="1866178" cy="1844972"/>
          </a:xfrm>
          <a:prstGeom prst="rect">
            <a:avLst/>
          </a:prstGeom>
        </p:spPr>
      </p:pic>
      <p:pic>
        <p:nvPicPr>
          <p:cNvPr id="6" name="Picture 5">
            <a:hlinkClick r:id="rId12"/>
          </p:cNvPr>
          <p:cNvPicPr>
            <a:picLocks noChangeAspect="1"/>
          </p:cNvPicPr>
          <p:nvPr/>
        </p:nvPicPr>
        <p:blipFill>
          <a:blip r:embed="rId13"/>
          <a:stretch>
            <a:fillRect/>
          </a:stretch>
        </p:blipFill>
        <p:spPr>
          <a:xfrm>
            <a:off x="4534110" y="1339116"/>
            <a:ext cx="2628900" cy="1306763"/>
          </a:xfrm>
          <a:prstGeom prst="rect">
            <a:avLst/>
          </a:prstGeom>
        </p:spPr>
      </p:pic>
      <p:sp>
        <p:nvSpPr>
          <p:cNvPr id="2" name="TextBox 1"/>
          <p:cNvSpPr txBox="1"/>
          <p:nvPr/>
        </p:nvSpPr>
        <p:spPr>
          <a:xfrm>
            <a:off x="1317415" y="2898231"/>
            <a:ext cx="2362200" cy="230832"/>
          </a:xfrm>
          <a:prstGeom prst="rect">
            <a:avLst/>
          </a:prstGeom>
          <a:noFill/>
        </p:spPr>
        <p:txBody>
          <a:bodyPr wrap="square" rtlCol="0">
            <a:spAutoFit/>
          </a:bodyPr>
          <a:lstStyle/>
          <a:p>
            <a:r>
              <a:rPr lang="en-US" sz="900" dirty="0">
                <a:latin typeface="Candara" pitchFamily="34" charset="0"/>
              </a:rPr>
              <a:t>Image Source: Brain Pop Jr.</a:t>
            </a:r>
          </a:p>
        </p:txBody>
      </p:sp>
      <p:sp>
        <p:nvSpPr>
          <p:cNvPr id="4" name="TextBox 3"/>
          <p:cNvSpPr txBox="1"/>
          <p:nvPr/>
        </p:nvSpPr>
        <p:spPr>
          <a:xfrm>
            <a:off x="8710612" y="2898231"/>
            <a:ext cx="2590801" cy="230832"/>
          </a:xfrm>
          <a:prstGeom prst="rect">
            <a:avLst/>
          </a:prstGeom>
          <a:noFill/>
        </p:spPr>
        <p:txBody>
          <a:bodyPr wrap="square" rtlCol="0">
            <a:spAutoFit/>
          </a:bodyPr>
          <a:lstStyle/>
          <a:p>
            <a:r>
              <a:rPr lang="en-US" sz="900" dirty="0">
                <a:latin typeface="Candara" pitchFamily="34" charset="0"/>
              </a:rPr>
              <a:t>Image Source: Brain Pop Jr.</a:t>
            </a:r>
          </a:p>
        </p:txBody>
      </p:sp>
      <p:sp>
        <p:nvSpPr>
          <p:cNvPr id="8" name="TextBox 7"/>
          <p:cNvSpPr txBox="1"/>
          <p:nvPr/>
        </p:nvSpPr>
        <p:spPr>
          <a:xfrm>
            <a:off x="1096962" y="6169195"/>
            <a:ext cx="3048000" cy="369332"/>
          </a:xfrm>
          <a:prstGeom prst="rect">
            <a:avLst/>
          </a:prstGeom>
          <a:noFill/>
        </p:spPr>
        <p:txBody>
          <a:bodyPr wrap="square" rtlCol="0">
            <a:spAutoFit/>
          </a:bodyPr>
          <a:lstStyle/>
          <a:p>
            <a:endParaRPr lang="en-US" dirty="0"/>
          </a:p>
        </p:txBody>
      </p:sp>
      <p:pic>
        <p:nvPicPr>
          <p:cNvPr id="16" name="Picture 15">
            <a:hlinkClick r:id="rId14"/>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8716903" y="4013756"/>
            <a:ext cx="1498702" cy="1170257"/>
          </a:xfrm>
          <a:prstGeom prst="rect">
            <a:avLst/>
          </a:prstGeom>
        </p:spPr>
      </p:pic>
      <p:pic>
        <p:nvPicPr>
          <p:cNvPr id="20" name="Picture 19">
            <a:hlinkClick r:id="rId16"/>
          </p:cNvPr>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1070258" y="4090885"/>
            <a:ext cx="2487427" cy="1069768"/>
          </a:xfrm>
          <a:prstGeom prst="rect">
            <a:avLst/>
          </a:prstGeom>
        </p:spPr>
      </p:pic>
      <p:sp>
        <p:nvSpPr>
          <p:cNvPr id="21" name="Rectangle 20"/>
          <p:cNvSpPr/>
          <p:nvPr/>
        </p:nvSpPr>
        <p:spPr>
          <a:xfrm>
            <a:off x="1096962" y="5202227"/>
            <a:ext cx="2241319" cy="230832"/>
          </a:xfrm>
          <a:prstGeom prst="rect">
            <a:avLst/>
          </a:prstGeom>
        </p:spPr>
        <p:txBody>
          <a:bodyPr wrap="none">
            <a:spAutoFit/>
          </a:bodyPr>
          <a:lstStyle/>
          <a:p>
            <a:r>
              <a:rPr lang="en-US" sz="900" dirty="0">
                <a:latin typeface="Candara" pitchFamily="34" charset="0"/>
              </a:rPr>
              <a:t>Image Source: subscription  to clipart.com</a:t>
            </a:r>
          </a:p>
        </p:txBody>
      </p:sp>
      <p:sp>
        <p:nvSpPr>
          <p:cNvPr id="22" name="Rectangle 21"/>
          <p:cNvSpPr/>
          <p:nvPr/>
        </p:nvSpPr>
        <p:spPr>
          <a:xfrm>
            <a:off x="8407703" y="5197243"/>
            <a:ext cx="2241319" cy="230832"/>
          </a:xfrm>
          <a:prstGeom prst="rect">
            <a:avLst/>
          </a:prstGeom>
        </p:spPr>
        <p:txBody>
          <a:bodyPr wrap="none">
            <a:spAutoFit/>
          </a:bodyPr>
          <a:lstStyle/>
          <a:p>
            <a:r>
              <a:rPr lang="en-US" sz="900" dirty="0">
                <a:latin typeface="Candara" pitchFamily="34" charset="0"/>
              </a:rPr>
              <a:t>Image Source: subscription  to clipart.com</a:t>
            </a:r>
          </a:p>
        </p:txBody>
      </p:sp>
      <p:sp>
        <p:nvSpPr>
          <p:cNvPr id="23" name="Rectangle 22"/>
          <p:cNvSpPr/>
          <p:nvPr/>
        </p:nvSpPr>
        <p:spPr>
          <a:xfrm>
            <a:off x="4687005" y="5197243"/>
            <a:ext cx="2241319" cy="230832"/>
          </a:xfrm>
          <a:prstGeom prst="rect">
            <a:avLst/>
          </a:prstGeom>
        </p:spPr>
        <p:txBody>
          <a:bodyPr wrap="none">
            <a:spAutoFit/>
          </a:bodyPr>
          <a:lstStyle/>
          <a:p>
            <a:r>
              <a:rPr lang="en-US" sz="900" dirty="0">
                <a:latin typeface="Candara" pitchFamily="34" charset="0"/>
              </a:rPr>
              <a:t>Image Source: </a:t>
            </a:r>
            <a:r>
              <a:rPr lang="en-US" sz="900" dirty="0" smtClean="0">
                <a:latin typeface="Candara" pitchFamily="34" charset="0"/>
              </a:rPr>
              <a:t>subscription to clipart.com</a:t>
            </a:r>
            <a:endParaRPr lang="en-US" sz="900" dirty="0">
              <a:latin typeface="Candara" pitchFamily="34" charset="0"/>
            </a:endParaRPr>
          </a:p>
        </p:txBody>
      </p:sp>
      <p:pic>
        <p:nvPicPr>
          <p:cNvPr id="10" name="Picture 9"/>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4551395" y="3876886"/>
            <a:ext cx="2560848" cy="1320357"/>
          </a:xfrm>
          <a:prstGeom prst="rect">
            <a:avLst/>
          </a:prstGeom>
        </p:spPr>
      </p:pic>
      <p:sp>
        <p:nvSpPr>
          <p:cNvPr id="11" name="TextBox 10"/>
          <p:cNvSpPr txBox="1"/>
          <p:nvPr/>
        </p:nvSpPr>
        <p:spPr>
          <a:xfrm>
            <a:off x="4834668" y="4019997"/>
            <a:ext cx="1994302" cy="1015663"/>
          </a:xfrm>
          <a:prstGeom prst="rect">
            <a:avLst/>
          </a:prstGeom>
          <a:noFill/>
        </p:spPr>
        <p:txBody>
          <a:bodyPr wrap="square" rtlCol="0">
            <a:spAutoFit/>
          </a:bodyPr>
          <a:lstStyle/>
          <a:p>
            <a:pPr algn="ctr"/>
            <a:r>
              <a:rPr lang="en-US" dirty="0" smtClean="0">
                <a:latin typeface="Comic Sans MS" panose="030F0702030302020204" pitchFamily="66" charset="0"/>
                <a:hlinkClick r:id="rId19"/>
              </a:rPr>
              <a:t>Reading Rainbow</a:t>
            </a:r>
          </a:p>
          <a:p>
            <a:pPr algn="ctr"/>
            <a:endParaRPr lang="en-US" dirty="0">
              <a:latin typeface="Comic Sans MS" panose="030F0702030302020204" pitchFamily="66" charset="0"/>
              <a:hlinkClick r:id="rId19"/>
            </a:endParaRPr>
          </a:p>
          <a:p>
            <a:pPr algn="ctr"/>
            <a:r>
              <a:rPr lang="en-US" sz="1200" dirty="0" smtClean="0">
                <a:latin typeface="Comic Sans MS" panose="030F0702030302020204" pitchFamily="66" charset="0"/>
                <a:hlinkClick r:id="rId19"/>
              </a:rPr>
              <a:t>Pet Stories You Don’t Have to Walk</a:t>
            </a:r>
            <a:endParaRPr lang="en-US" sz="1200" dirty="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a:xfrm>
            <a:off x="258762" y="228600"/>
            <a:ext cx="4800600" cy="533400"/>
          </a:xfrm>
        </p:spPr>
        <p:txBody>
          <a:bodyPr>
            <a:normAutofit/>
          </a:bodyPr>
          <a:lstStyle/>
          <a:p>
            <a:pPr eaLnBrk="1" hangingPunct="1">
              <a:defRPr/>
            </a:pPr>
            <a:r>
              <a:rPr sz="2800" smtClean="0"/>
              <a:t>6. Teacher Support Materials</a:t>
            </a:r>
          </a:p>
        </p:txBody>
      </p:sp>
      <p:sp>
        <p:nvSpPr>
          <p:cNvPr id="7171" name="Rectangle 3"/>
          <p:cNvSpPr>
            <a:spLocks noGrp="1" noChangeArrowheads="1"/>
          </p:cNvSpPr>
          <p:nvPr>
            <p:ph sz="half" idx="1"/>
          </p:nvPr>
        </p:nvSpPr>
        <p:spPr>
          <a:xfrm>
            <a:off x="334962" y="762000"/>
            <a:ext cx="7010399" cy="5334000"/>
          </a:xfrm>
          <a:solidFill>
            <a:schemeClr val="bg2"/>
          </a:solidFill>
        </p:spPr>
        <p:txBody>
          <a:bodyPr>
            <a:noAutofit/>
          </a:bodyPr>
          <a:lstStyle/>
          <a:p>
            <a:pPr marL="0" indent="-273050" eaLnBrk="1" hangingPunct="1">
              <a:buFont typeface="Wingdings 2" pitchFamily="18" charset="2"/>
              <a:buNone/>
              <a:defRPr/>
            </a:pPr>
            <a:r>
              <a:rPr lang="en-US" sz="1400" b="1" dirty="0" smtClean="0"/>
              <a:t>Kindergarten and Library Media</a:t>
            </a:r>
            <a:endParaRPr lang="en-US" sz="1400" b="1" dirty="0" smtClean="0">
              <a:hlinkClick r:id="rId3"/>
            </a:endParaRPr>
          </a:p>
          <a:p>
            <a:pPr marL="0" indent="-273050" eaLnBrk="1" hangingPunct="1">
              <a:buFont typeface="Wingdings 2" pitchFamily="18" charset="2"/>
              <a:buNone/>
              <a:defRPr/>
            </a:pPr>
            <a:r>
              <a:rPr lang="en-US" sz="1200" b="1" dirty="0" smtClean="0">
                <a:hlinkClick r:id="rId4"/>
              </a:rPr>
              <a:t>Maryland State Curriculum</a:t>
            </a:r>
            <a:r>
              <a:rPr lang="en-US" sz="1200" b="1" dirty="0" smtClean="0"/>
              <a:t/>
            </a:r>
            <a:br>
              <a:rPr lang="en-US" sz="1200" b="1" dirty="0" smtClean="0"/>
            </a:br>
            <a:r>
              <a:rPr lang="en-US" sz="1200" dirty="0"/>
              <a:t> </a:t>
            </a:r>
            <a:r>
              <a:rPr lang="en-US" sz="1200" dirty="0" smtClean="0"/>
              <a:t>K.3.E.1. Develop an awareness of the relationship of features of living things and their ability to satisfy basic needs that support their growth and survival. a.  Make observations of the features and behaviors of many different kinds of animals within an environment to identify and begin building a list of some of the basic needs these organisms share, such as water, air, etc.</a:t>
            </a:r>
            <a:endParaRPr lang="en-US" sz="1200" dirty="0" smtClean="0">
              <a:cs typeface="Arial" charset="0"/>
            </a:endParaRPr>
          </a:p>
          <a:p>
            <a:pPr marL="0" indent="-273050" eaLnBrk="1" hangingPunct="1">
              <a:buFont typeface="Wingdings 2" pitchFamily="18" charset="2"/>
              <a:buNone/>
              <a:defRPr/>
            </a:pPr>
            <a:r>
              <a:rPr lang="en-US" sz="1200" b="1" dirty="0" smtClean="0">
                <a:hlinkClick r:id="rId5"/>
              </a:rPr>
              <a:t>Common Core State Standards</a:t>
            </a:r>
            <a:r>
              <a:rPr lang="en-US" sz="1200" dirty="0" smtClean="0"/>
              <a:t> </a:t>
            </a:r>
          </a:p>
          <a:p>
            <a:pPr marL="0" indent="-273050" eaLnBrk="1" hangingPunct="1">
              <a:buFont typeface="Wingdings 2" pitchFamily="18" charset="2"/>
              <a:buNone/>
              <a:defRPr/>
            </a:pPr>
            <a:r>
              <a:rPr lang="en-US" sz="1200" dirty="0" smtClean="0"/>
              <a:t>Reading: 1. Read closely to determine what the text says explicitly and to make logical inferences from it; cite specific textual evidence when writing or speaking to support conclusions drawn from the text.</a:t>
            </a:r>
          </a:p>
          <a:p>
            <a:pPr marL="0" indent="-273050" eaLnBrk="1" hangingPunct="1">
              <a:buFont typeface="Wingdings 2" pitchFamily="18" charset="2"/>
              <a:buNone/>
              <a:defRPr/>
            </a:pPr>
            <a:r>
              <a:rPr lang="en-US" sz="1200" dirty="0" smtClean="0"/>
              <a:t>Writing: 7. Conduct short as well as more sustained research projects based on focused questions, demonstrating understanding of the subject under investigation.</a:t>
            </a:r>
            <a:endParaRPr lang="en-US" sz="1200" b="1" dirty="0" smtClean="0"/>
          </a:p>
          <a:p>
            <a:pPr marL="69850" indent="-342900" eaLnBrk="1" hangingPunct="1">
              <a:buFont typeface="Wingdings 2" pitchFamily="18" charset="2"/>
              <a:buNone/>
              <a:defRPr/>
            </a:pPr>
            <a:r>
              <a:rPr lang="en-US" sz="1200" b="1" dirty="0" smtClean="0">
                <a:hlinkClick r:id="rId6"/>
              </a:rPr>
              <a:t>Standards for the 21</a:t>
            </a:r>
            <a:r>
              <a:rPr lang="en-US" sz="1200" b="1" baseline="30000" dirty="0" smtClean="0">
                <a:hlinkClick r:id="rId6"/>
              </a:rPr>
              <a:t>st</a:t>
            </a:r>
            <a:r>
              <a:rPr lang="en-US" sz="1200" b="1" dirty="0" smtClean="0">
                <a:hlinkClick r:id="rId6"/>
              </a:rPr>
              <a:t> Century Learner</a:t>
            </a:r>
            <a:r>
              <a:rPr lang="en-US" sz="1200" b="1" dirty="0" smtClean="0"/>
              <a:t> </a:t>
            </a:r>
            <a:r>
              <a:rPr lang="en-US" sz="1200" dirty="0" smtClean="0"/>
              <a:t/>
            </a:r>
            <a:br>
              <a:rPr lang="en-US" sz="1200" dirty="0" smtClean="0"/>
            </a:br>
            <a:r>
              <a:rPr lang="en-US" sz="1200" dirty="0" smtClean="0"/>
              <a:t>1.1.6 Read, view, and listen for information presented in any format (e.g. textual, visual, media, digital) in order to make inferences and gather meaning.</a:t>
            </a:r>
            <a:br>
              <a:rPr lang="en-US" sz="1200" dirty="0" smtClean="0"/>
            </a:br>
            <a:r>
              <a:rPr lang="en-US" sz="1200" dirty="0" smtClean="0"/>
              <a:t>2.3.1 Connect understanding to the real world.</a:t>
            </a:r>
            <a:endParaRPr lang="en-US" sz="1200" b="1" dirty="0" smtClean="0"/>
          </a:p>
          <a:p>
            <a:pPr>
              <a:buNone/>
            </a:pPr>
            <a:r>
              <a:rPr lang="en-US" sz="1200" b="1" dirty="0" smtClean="0">
                <a:hlinkClick r:id="rId7"/>
              </a:rPr>
              <a:t>ISTE - National Educational Technology Standards for Students</a:t>
            </a:r>
            <a:endParaRPr lang="en-US" sz="1200" dirty="0" smtClean="0"/>
          </a:p>
          <a:p>
            <a:pPr>
              <a:buNone/>
            </a:pPr>
            <a:r>
              <a:rPr lang="en-US" sz="1200" dirty="0" smtClean="0"/>
              <a:t>3. Research and Information Fluency: Students apply digital tools to gather, evaluate, and use information.</a:t>
            </a:r>
            <a:br>
              <a:rPr lang="en-US" sz="1200" dirty="0" smtClean="0"/>
            </a:br>
            <a:r>
              <a:rPr lang="en-US" sz="1200" dirty="0"/>
              <a:t>d</a:t>
            </a:r>
            <a:r>
              <a:rPr lang="en-US" sz="1200" dirty="0" smtClean="0"/>
              <a:t>.  Process data and report results.</a:t>
            </a:r>
          </a:p>
          <a:p>
            <a:pPr>
              <a:buNone/>
            </a:pPr>
            <a:r>
              <a:rPr lang="en-US" sz="1200" dirty="0" smtClean="0"/>
              <a:t>4. Critical Thinking, Problem Solving, and Decision Making: Students use critical thinking skills to plan and conduct research, manage projects, solve problems, and make informed decisions using appropriate digital tools and resources.  c. Collect and analyze data to identify solutions and/or make informed decisions.</a:t>
            </a:r>
          </a:p>
        </p:txBody>
      </p:sp>
      <p:sp>
        <p:nvSpPr>
          <p:cNvPr id="8196" name="Rectangle 4"/>
          <p:cNvSpPr>
            <a:spLocks noGrp="1" noChangeArrowheads="1"/>
          </p:cNvSpPr>
          <p:nvPr>
            <p:ph sz="half" idx="2"/>
          </p:nvPr>
        </p:nvSpPr>
        <p:spPr>
          <a:xfrm>
            <a:off x="7497761" y="838200"/>
            <a:ext cx="4572001" cy="5257800"/>
          </a:xfrm>
        </p:spPr>
        <p:txBody>
          <a:bodyPr>
            <a:normAutofit fontScale="92500"/>
          </a:bodyPr>
          <a:lstStyle/>
          <a:p>
            <a:pPr marL="345189" indent="-345189" eaLnBrk="1" fontAlgn="auto" hangingPunct="1">
              <a:lnSpc>
                <a:spcPct val="90000"/>
              </a:lnSpc>
              <a:spcAft>
                <a:spcPts val="0"/>
              </a:spcAft>
              <a:buClr>
                <a:schemeClr val="accent3"/>
              </a:buClr>
              <a:buFont typeface="Wingdings 2" pitchFamily="18" charset="2"/>
              <a:buNone/>
              <a:defRPr/>
            </a:pPr>
            <a:r>
              <a:rPr lang="en-US" sz="1200" b="1" dirty="0" smtClean="0"/>
              <a:t>Time Frame: </a:t>
            </a:r>
          </a:p>
          <a:p>
            <a:pPr marL="345189" indent="-345189" eaLnBrk="1" fontAlgn="auto" hangingPunct="1">
              <a:lnSpc>
                <a:spcPct val="90000"/>
              </a:lnSpc>
              <a:spcAft>
                <a:spcPts val="0"/>
              </a:spcAft>
              <a:buClr>
                <a:schemeClr val="accent3"/>
              </a:buClr>
              <a:buFont typeface="Wingdings 2" pitchFamily="18" charset="2"/>
              <a:buNone/>
              <a:defRPr/>
            </a:pPr>
            <a:r>
              <a:rPr lang="en-US" sz="1200" b="1" dirty="0" smtClean="0"/>
              <a:t>4-5 50 minute lessons</a:t>
            </a:r>
          </a:p>
          <a:p>
            <a:pPr marL="345189" indent="-345189" eaLnBrk="1" fontAlgn="auto" hangingPunct="1">
              <a:lnSpc>
                <a:spcPct val="90000"/>
              </a:lnSpc>
              <a:spcAft>
                <a:spcPts val="0"/>
              </a:spcAft>
              <a:buClr>
                <a:schemeClr val="accent3"/>
              </a:buClr>
              <a:buFont typeface="Wingdings 2" pitchFamily="18" charset="2"/>
              <a:buNone/>
              <a:defRPr/>
            </a:pPr>
            <a:r>
              <a:rPr lang="en-US" sz="1200" b="1" dirty="0" smtClean="0"/>
              <a:t>Differentiation strategies for this lesson:   </a:t>
            </a:r>
            <a:r>
              <a:rPr lang="en-US" sz="1200" dirty="0" smtClean="0"/>
              <a:t>Direct  instruction will be needed in the beginning of each lesson to review with students how to manipulate the websites and how to take proper notes.   Most students will then be able to work independently once the review is given and they can begin taking notes.  Notes may be written from copying from the text, developmental spelling and/or illustrations.</a:t>
            </a:r>
          </a:p>
          <a:p>
            <a:pPr marL="345189" indent="-345189" eaLnBrk="1" fontAlgn="auto" hangingPunct="1">
              <a:lnSpc>
                <a:spcPct val="90000"/>
              </a:lnSpc>
              <a:spcAft>
                <a:spcPts val="0"/>
              </a:spcAft>
              <a:buClrTx/>
              <a:buNone/>
              <a:defRPr/>
            </a:pPr>
            <a:endParaRPr lang="en-US" sz="1200" b="1" dirty="0" smtClean="0"/>
          </a:p>
          <a:p>
            <a:pPr marL="345189" indent="-345189" eaLnBrk="1" fontAlgn="auto" hangingPunct="1">
              <a:lnSpc>
                <a:spcPct val="90000"/>
              </a:lnSpc>
              <a:spcAft>
                <a:spcPts val="0"/>
              </a:spcAft>
              <a:buClr>
                <a:schemeClr val="accent3"/>
              </a:buClr>
              <a:buFont typeface="Wingdings 2" pitchFamily="18" charset="2"/>
              <a:buNone/>
              <a:defRPr/>
            </a:pPr>
            <a:r>
              <a:rPr lang="en-US" sz="1200" b="1" dirty="0" smtClean="0">
                <a:hlinkClick r:id="rId8"/>
              </a:rPr>
              <a:t>Learning Styles addressed in this lesson:</a:t>
            </a:r>
            <a:r>
              <a:rPr lang="en-US" sz="1200" b="1" dirty="0"/>
              <a:t> </a:t>
            </a:r>
            <a:r>
              <a:rPr lang="en-US" sz="1200" b="1" dirty="0" smtClean="0"/>
              <a:t> </a:t>
            </a:r>
            <a:r>
              <a:rPr lang="en-US" sz="1200" dirty="0" smtClean="0"/>
              <a:t>Visual, Auditory, Kinesthetic, Reflective</a:t>
            </a:r>
            <a:r>
              <a:rPr lang="en-US" sz="1200" b="1" dirty="0" smtClean="0"/>
              <a:t> </a:t>
            </a:r>
          </a:p>
          <a:p>
            <a:pPr marL="345189" indent="-345189" eaLnBrk="1" fontAlgn="auto" hangingPunct="1">
              <a:lnSpc>
                <a:spcPct val="90000"/>
              </a:lnSpc>
              <a:spcAft>
                <a:spcPts val="0"/>
              </a:spcAft>
              <a:buClr>
                <a:schemeClr val="accent3"/>
              </a:buClr>
              <a:buFont typeface="Wingdings 2" pitchFamily="18" charset="2"/>
              <a:buNone/>
              <a:defRPr/>
            </a:pPr>
            <a:r>
              <a:rPr lang="en-US" sz="1200" b="1" dirty="0" smtClean="0"/>
              <a:t>                                                                                                                                                         </a:t>
            </a:r>
          </a:p>
          <a:p>
            <a:pPr marL="0" indent="-273050" eaLnBrk="1" hangingPunct="1">
              <a:lnSpc>
                <a:spcPts val="1440"/>
              </a:lnSpc>
              <a:spcBef>
                <a:spcPts val="0"/>
              </a:spcBef>
              <a:buFont typeface="Wingdings 2" pitchFamily="18" charset="2"/>
              <a:buNone/>
              <a:defRPr/>
            </a:pPr>
            <a:r>
              <a:rPr lang="en-US" sz="1200" b="1" dirty="0" smtClean="0"/>
              <a:t>Notes to the teacher:</a:t>
            </a:r>
            <a:endParaRPr lang="en-US" sz="1200" b="1" dirty="0"/>
          </a:p>
          <a:p>
            <a:pPr marL="0" indent="0">
              <a:lnSpc>
                <a:spcPct val="100000"/>
              </a:lnSpc>
              <a:spcBef>
                <a:spcPts val="0"/>
              </a:spcBef>
              <a:defRPr/>
            </a:pPr>
            <a:r>
              <a:rPr lang="en-US" sz="1200" dirty="0" smtClean="0"/>
              <a:t>Designed for teacher instruction on the first slide, as well as modeling how to log on to pebblego.com and navigate through the website.</a:t>
            </a:r>
          </a:p>
          <a:p>
            <a:pPr marL="0" indent="0">
              <a:lnSpc>
                <a:spcPct val="100000"/>
              </a:lnSpc>
              <a:spcBef>
                <a:spcPts val="0"/>
              </a:spcBef>
              <a:defRPr/>
            </a:pPr>
            <a:r>
              <a:rPr lang="en-US" sz="1200" dirty="0" smtClean="0"/>
              <a:t>The note taking worksheet should be copied ahead of time for the students to use.</a:t>
            </a:r>
          </a:p>
          <a:p>
            <a:pPr marL="0" indent="0">
              <a:lnSpc>
                <a:spcPct val="100000"/>
              </a:lnSpc>
              <a:spcBef>
                <a:spcPts val="0"/>
              </a:spcBef>
              <a:defRPr/>
            </a:pPr>
            <a:r>
              <a:rPr lang="en-US" sz="1200" dirty="0" smtClean="0"/>
              <a:t>When logging onto Pebblego.com and search </a:t>
            </a:r>
            <a:r>
              <a:rPr lang="en-US" sz="1200" i="1" dirty="0" smtClean="0"/>
              <a:t>pets.  </a:t>
            </a:r>
            <a:r>
              <a:rPr lang="en-US" sz="1200" dirty="0" smtClean="0"/>
              <a:t>The students will be able to research various pets on </a:t>
            </a:r>
            <a:r>
              <a:rPr lang="en-US" sz="1200" smtClean="0"/>
              <a:t>this site.</a:t>
            </a:r>
            <a:endParaRPr lang="en-US" sz="1200" dirty="0" smtClean="0"/>
          </a:p>
          <a:p>
            <a:pPr marL="0" indent="0">
              <a:lnSpc>
                <a:spcPct val="100000"/>
              </a:lnSpc>
              <a:spcBef>
                <a:spcPts val="0"/>
              </a:spcBef>
              <a:defRPr/>
            </a:pPr>
            <a:r>
              <a:rPr lang="en-US" sz="1200" dirty="0" smtClean="0"/>
              <a:t>It is recommended that the teacher model how to use the note taking form after viewing pet information from pebblego.com.  It is suggested that all children complete one pet section together with the teacher modeling.</a:t>
            </a:r>
          </a:p>
          <a:p>
            <a:pPr marL="0" indent="0">
              <a:lnSpc>
                <a:spcPct val="100000"/>
              </a:lnSpc>
              <a:spcBef>
                <a:spcPts val="0"/>
              </a:spcBef>
              <a:defRPr/>
            </a:pPr>
            <a:r>
              <a:rPr lang="en-US" sz="1200" dirty="0" smtClean="0"/>
              <a:t>Use the log in information to navigate to the </a:t>
            </a:r>
            <a:r>
              <a:rPr lang="en-US" sz="1200" dirty="0" err="1" smtClean="0"/>
              <a:t>Wixie</a:t>
            </a:r>
            <a:r>
              <a:rPr lang="en-US" sz="1200" dirty="0" smtClean="0"/>
              <a:t> page for the final poster project.</a:t>
            </a:r>
          </a:p>
          <a:p>
            <a:pPr marL="0" indent="0">
              <a:lnSpc>
                <a:spcPct val="100000"/>
              </a:lnSpc>
              <a:spcBef>
                <a:spcPts val="0"/>
              </a:spcBef>
              <a:defRPr/>
            </a:pPr>
            <a:r>
              <a:rPr lang="en-US" sz="1200" dirty="0" smtClean="0"/>
              <a:t>If there is not ample time to share their finished product, they could be displayed around the media center for all to see.</a:t>
            </a:r>
          </a:p>
          <a:p>
            <a:pPr marL="0" indent="-273050">
              <a:lnSpc>
                <a:spcPts val="1440"/>
              </a:lnSpc>
              <a:spcBef>
                <a:spcPts val="0"/>
              </a:spcBef>
              <a:defRPr/>
            </a:pPr>
            <a:endParaRPr lang="en-US" sz="1200" dirty="0" smtClean="0"/>
          </a:p>
        </p:txBody>
      </p:sp>
      <p:sp>
        <p:nvSpPr>
          <p:cNvPr id="8197" name="Text Box 10"/>
          <p:cNvSpPr txBox="1">
            <a:spLocks noChangeArrowheads="1"/>
          </p:cNvSpPr>
          <p:nvPr/>
        </p:nvSpPr>
        <p:spPr bwMode="auto">
          <a:xfrm>
            <a:off x="487362" y="6139754"/>
            <a:ext cx="11125200" cy="718246"/>
          </a:xfrm>
          <a:prstGeom prst="rect">
            <a:avLst/>
          </a:prstGeom>
          <a:noFill/>
          <a:ln w="9525">
            <a:noFill/>
            <a:miter lim="800000"/>
            <a:headEnd/>
            <a:tailEnd/>
          </a:ln>
        </p:spPr>
        <p:txBody>
          <a:bodyPr wrap="square" lIns="101700" tIns="50850" rIns="101700" bIns="50850">
            <a:spAutoFit/>
          </a:bodyPr>
          <a:lstStyle/>
          <a:p>
            <a:pPr algn="ctr">
              <a:spcBef>
                <a:spcPct val="50000"/>
              </a:spcBef>
            </a:pPr>
            <a:r>
              <a:rPr lang="en-US" sz="1000" dirty="0" smtClean="0"/>
              <a:t> Last updated: </a:t>
            </a:r>
            <a:r>
              <a:rPr lang="en-US" sz="1000" b="1" dirty="0" smtClean="0"/>
              <a:t>July 2014</a:t>
            </a:r>
            <a:r>
              <a:rPr lang="en-US" sz="1000" dirty="0">
                <a:solidFill>
                  <a:srgbClr val="FF0000"/>
                </a:solidFill>
              </a:rPr>
              <a:t/>
            </a:r>
            <a:br>
              <a:rPr lang="en-US" sz="1000" dirty="0">
                <a:solidFill>
                  <a:srgbClr val="FF0000"/>
                </a:solidFill>
              </a:rPr>
            </a:br>
            <a:r>
              <a:rPr lang="en-US" sz="1000" dirty="0" smtClean="0">
                <a:solidFill>
                  <a:srgbClr val="FF0000"/>
                </a:solidFill>
              </a:rPr>
              <a:t> </a:t>
            </a:r>
            <a:r>
              <a:rPr lang="en-US" sz="1000" dirty="0" smtClean="0"/>
              <a:t>Created </a:t>
            </a:r>
            <a:r>
              <a:rPr lang="en-US" sz="1000" dirty="0"/>
              <a:t>by </a:t>
            </a:r>
            <a:r>
              <a:rPr lang="en-US" sz="1000" b="1" dirty="0" smtClean="0">
                <a:hlinkClick r:id="rId9"/>
              </a:rPr>
              <a:t>Brenda Chamberlain</a:t>
            </a:r>
            <a:r>
              <a:rPr lang="en-US" sz="1000" b="1" dirty="0" smtClean="0"/>
              <a:t>, Library Media Specialist Intern</a:t>
            </a:r>
            <a:r>
              <a:rPr lang="en-US" sz="1000" dirty="0"/>
              <a:t/>
            </a:r>
            <a:br>
              <a:rPr lang="en-US" sz="1000" dirty="0"/>
            </a:br>
            <a:r>
              <a:rPr lang="en-US" sz="1000" dirty="0" smtClean="0"/>
              <a:t>BCPS Slam </a:t>
            </a:r>
            <a:r>
              <a:rPr lang="en-US" sz="1000" dirty="0"/>
              <a:t>Dunk </a:t>
            </a:r>
            <a:r>
              <a:rPr lang="en-US" sz="1000" dirty="0" smtClean="0"/>
              <a:t> Research Model</a:t>
            </a:r>
            <a:r>
              <a:rPr lang="en-US" sz="1000" dirty="0"/>
              <a:t>, Copyright </a:t>
            </a:r>
            <a:r>
              <a:rPr lang="en-US" sz="1000" dirty="0" smtClean="0"/>
              <a:t> 2013, </a:t>
            </a:r>
            <a:r>
              <a:rPr lang="en-US" sz="1000" dirty="0"/>
              <a:t>Baltimore County Public Schools, MD, all rights reserved. The models may be used for educational, non-profit school use only. </a:t>
            </a:r>
            <a:r>
              <a:rPr lang="en-US" sz="1000" dirty="0" smtClean="0"/>
              <a:t/>
            </a:r>
            <a:br>
              <a:rPr lang="en-US" sz="1000" dirty="0" smtClean="0"/>
            </a:br>
            <a:r>
              <a:rPr lang="en-US" sz="1000" dirty="0" smtClean="0"/>
              <a:t>All </a:t>
            </a:r>
            <a:r>
              <a:rPr lang="en-US" sz="1000" dirty="0"/>
              <a:t>other uses, transmissions, and duplications are prohibited unless permission is granted expressly. This lesson is based on </a:t>
            </a:r>
            <a:r>
              <a:rPr lang="en-US" sz="1000" dirty="0">
                <a:hlinkClick r:id="rId10"/>
              </a:rPr>
              <a:t>Jamie McKenzie’s </a:t>
            </a:r>
            <a:r>
              <a:rPr lang="en-US" sz="1000" dirty="0" smtClean="0">
                <a:hlinkClick r:id="rId10"/>
              </a:rPr>
              <a:t> Slam </a:t>
            </a:r>
            <a:r>
              <a:rPr lang="en-US" sz="1000" dirty="0">
                <a:hlinkClick r:id="rId10"/>
              </a:rPr>
              <a:t>Dunk Lesson </a:t>
            </a:r>
            <a:r>
              <a:rPr lang="en-US" sz="1000" dirty="0" smtClean="0">
                <a:hlinkClick r:id="rId10"/>
              </a:rPr>
              <a:t>module</a:t>
            </a:r>
            <a:r>
              <a:rPr lang="en-US" sz="1000" dirty="0" smtClean="0"/>
              <a:t>.</a:t>
            </a:r>
            <a:endParaRPr lang="en-US" sz="1000" dirty="0"/>
          </a:p>
        </p:txBody>
      </p:sp>
      <p:sp>
        <p:nvSpPr>
          <p:cNvPr id="14" name="Rectangle 16"/>
          <p:cNvSpPr>
            <a:spLocks noChangeArrowheads="1"/>
          </p:cNvSpPr>
          <p:nvPr/>
        </p:nvSpPr>
        <p:spPr bwMode="auto">
          <a:xfrm>
            <a:off x="7497763" y="228600"/>
            <a:ext cx="627062" cy="490538"/>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11" action="ppaction://hlinksldjump"/>
              </a:rPr>
              <a:t>1</a:t>
            </a:r>
            <a:endParaRPr lang="en-US" sz="2000" b="1" dirty="0">
              <a:effectLst>
                <a:outerShdw blurRad="38100" dist="38100" dir="2700000" algn="tl">
                  <a:srgbClr val="C0C0C0"/>
                </a:outerShdw>
              </a:effectLst>
            </a:endParaRPr>
          </a:p>
        </p:txBody>
      </p:sp>
      <p:sp>
        <p:nvSpPr>
          <p:cNvPr id="15" name="Rectangle 17"/>
          <p:cNvSpPr>
            <a:spLocks noChangeArrowheads="1"/>
          </p:cNvSpPr>
          <p:nvPr/>
        </p:nvSpPr>
        <p:spPr bwMode="auto">
          <a:xfrm>
            <a:off x="8110538" y="228600"/>
            <a:ext cx="627062" cy="490538"/>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12" action="ppaction://hlinksldjump"/>
              </a:rPr>
              <a:t>2</a:t>
            </a:r>
            <a:endParaRPr lang="en-US" sz="2000" b="1" dirty="0">
              <a:effectLst>
                <a:outerShdw blurRad="38100" dist="38100" dir="2700000" algn="tl">
                  <a:srgbClr val="C0C0C0"/>
                </a:outerShdw>
              </a:effectLst>
            </a:endParaRPr>
          </a:p>
        </p:txBody>
      </p:sp>
      <p:sp>
        <p:nvSpPr>
          <p:cNvPr id="16" name="Rectangle 18"/>
          <p:cNvSpPr>
            <a:spLocks noChangeArrowheads="1"/>
          </p:cNvSpPr>
          <p:nvPr/>
        </p:nvSpPr>
        <p:spPr bwMode="auto">
          <a:xfrm>
            <a:off x="8723313" y="228600"/>
            <a:ext cx="627062" cy="490538"/>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3" action="ppaction://hlinksldjump"/>
              </a:rPr>
              <a:t>3</a:t>
            </a:r>
            <a:endParaRPr lang="en-US" sz="2000" b="1">
              <a:effectLst>
                <a:outerShdw blurRad="38100" dist="38100" dir="2700000" algn="tl">
                  <a:srgbClr val="C0C0C0"/>
                </a:outerShdw>
              </a:effectLst>
            </a:endParaRPr>
          </a:p>
        </p:txBody>
      </p:sp>
      <p:sp>
        <p:nvSpPr>
          <p:cNvPr id="17" name="Rectangle 19"/>
          <p:cNvSpPr>
            <a:spLocks noChangeArrowheads="1"/>
          </p:cNvSpPr>
          <p:nvPr/>
        </p:nvSpPr>
        <p:spPr bwMode="auto">
          <a:xfrm>
            <a:off x="10561638" y="228600"/>
            <a:ext cx="627062" cy="490538"/>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14" action="ppaction://hlinksldjump"/>
              </a:rPr>
              <a:t>6</a:t>
            </a:r>
            <a:endParaRPr lang="en-US" sz="2000" b="1" dirty="0">
              <a:effectLst>
                <a:outerShdw blurRad="38100" dist="38100" dir="2700000" algn="tl">
                  <a:srgbClr val="C0C0C0"/>
                </a:outerShdw>
              </a:effectLst>
            </a:endParaRPr>
          </a:p>
        </p:txBody>
      </p:sp>
      <p:sp>
        <p:nvSpPr>
          <p:cNvPr id="18" name="Rectangle 20"/>
          <p:cNvSpPr>
            <a:spLocks noChangeArrowheads="1"/>
          </p:cNvSpPr>
          <p:nvPr/>
        </p:nvSpPr>
        <p:spPr bwMode="auto">
          <a:xfrm>
            <a:off x="9948863" y="228600"/>
            <a:ext cx="627062" cy="490538"/>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FFFFFF"/>
                  </a:outerShdw>
                </a:effectLst>
                <a:hlinkClick r:id="rId15" action="ppaction://hlinksldjump"/>
              </a:rPr>
              <a:t>5</a:t>
            </a:r>
            <a:endParaRPr lang="en-US" sz="2000" b="1" dirty="0">
              <a:effectLst>
                <a:outerShdw blurRad="38100" dist="38100" dir="2700000" algn="tl">
                  <a:srgbClr val="FFFFFF"/>
                </a:outerShdw>
              </a:effectLst>
            </a:endParaRPr>
          </a:p>
        </p:txBody>
      </p:sp>
      <p:sp>
        <p:nvSpPr>
          <p:cNvPr id="19" name="Rectangle 21"/>
          <p:cNvSpPr>
            <a:spLocks noChangeArrowheads="1"/>
          </p:cNvSpPr>
          <p:nvPr/>
        </p:nvSpPr>
        <p:spPr bwMode="auto">
          <a:xfrm>
            <a:off x="9336088" y="228600"/>
            <a:ext cx="627062" cy="490538"/>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6" action="ppaction://hlinksldjump"/>
              </a:rPr>
              <a:t>4</a:t>
            </a:r>
            <a:endParaRPr lang="en-US" sz="2000" b="1">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b293e2bb4677824be5f5293155ded7d9c0cba9c4"/>
</p:tagLst>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TC103457444[[fn=Basis]]</Template>
  <TotalTime>4920</TotalTime>
  <Words>543</Words>
  <Application>Microsoft Office PowerPoint</Application>
  <PresentationFormat>Custom</PresentationFormat>
  <Paragraphs>96</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Candara</vt:lpstr>
      <vt:lpstr>Comic Sans MS</vt:lpstr>
      <vt:lpstr>Corbel</vt:lpstr>
      <vt:lpstr>Wingdings 2</vt:lpstr>
      <vt:lpstr>Basis</vt:lpstr>
      <vt:lpstr>1. Question</vt:lpstr>
      <vt:lpstr>2. Information Sources</vt:lpstr>
      <vt:lpstr>3. Student Activity</vt:lpstr>
      <vt:lpstr>4. Assessment Activity</vt:lpstr>
      <vt:lpstr>5. Enrichment Activities</vt:lpstr>
      <vt:lpstr>6. Teacher Support Materials</vt:lpstr>
    </vt:vector>
  </TitlesOfParts>
  <Company>Cattaraugus-Allegany BOCES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The Question</dc:title>
  <dc:creator>CA BOCES</dc:creator>
  <cp:lastModifiedBy>Duggan, Susan</cp:lastModifiedBy>
  <cp:revision>226</cp:revision>
  <dcterms:created xsi:type="dcterms:W3CDTF">2005-02-12T14:43:18Z</dcterms:created>
  <dcterms:modified xsi:type="dcterms:W3CDTF">2015-04-17T14:35:03Z</dcterms:modified>
</cp:coreProperties>
</file>